
<file path=[Content_Types].xml><?xml version="1.0" encoding="utf-8"?>
<Types xmlns="http://schemas.openxmlformats.org/package/2006/content-types">
  <Default Extension="xml" ContentType="application/xml"/>
  <Default Extension="jpeg" ContentType="image/jpeg"/>
  <Default Extension="rels" ContentType="application/vnd.openxmlformats-package.relationships+xml"/>
  <Default Extension="emf" ContentType="image/x-emf"/>
  <Default Extension="vml" ContentType="application/vnd.openxmlformats-officedocument.vmlDrawing"/>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embeddings/oleObject1.bin" ContentType="application/vnd.openxmlformats-officedocument.oleObject"/>
  <Override PartName="/ppt/embeddings/oleObject2.bin" ContentType="application/vnd.openxmlformats-officedocument.oleObject"/>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1"/>
    <p:sldMasterId id="2147483660" r:id="rId2"/>
  </p:sldMasterIdLst>
  <p:notesMasterIdLst>
    <p:notesMasterId r:id="rId59"/>
  </p:notesMasterIdLst>
  <p:handoutMasterIdLst>
    <p:handoutMasterId r:id="rId60"/>
  </p:handout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341" r:id="rId17"/>
    <p:sldId id="342" r:id="rId18"/>
    <p:sldId id="325" r:id="rId19"/>
    <p:sldId id="326" r:id="rId20"/>
    <p:sldId id="348" r:id="rId21"/>
    <p:sldId id="270" r:id="rId22"/>
    <p:sldId id="299" r:id="rId23"/>
    <p:sldId id="327" r:id="rId24"/>
    <p:sldId id="328" r:id="rId25"/>
    <p:sldId id="329" r:id="rId26"/>
    <p:sldId id="331" r:id="rId27"/>
    <p:sldId id="346" r:id="rId28"/>
    <p:sldId id="307" r:id="rId29"/>
    <p:sldId id="308" r:id="rId30"/>
    <p:sldId id="335" r:id="rId31"/>
    <p:sldId id="336" r:id="rId32"/>
    <p:sldId id="309" r:id="rId33"/>
    <p:sldId id="310" r:id="rId34"/>
    <p:sldId id="353" r:id="rId35"/>
    <p:sldId id="349" r:id="rId36"/>
    <p:sldId id="354" r:id="rId37"/>
    <p:sldId id="351" r:id="rId38"/>
    <p:sldId id="355" r:id="rId39"/>
    <p:sldId id="333" r:id="rId40"/>
    <p:sldId id="334" r:id="rId41"/>
    <p:sldId id="312" r:id="rId42"/>
    <p:sldId id="338" r:id="rId43"/>
    <p:sldId id="339" r:id="rId44"/>
    <p:sldId id="340" r:id="rId45"/>
    <p:sldId id="313" r:id="rId46"/>
    <p:sldId id="314" r:id="rId47"/>
    <p:sldId id="315" r:id="rId48"/>
    <p:sldId id="316" r:id="rId49"/>
    <p:sldId id="317" r:id="rId50"/>
    <p:sldId id="318" r:id="rId51"/>
    <p:sldId id="319" r:id="rId52"/>
    <p:sldId id="320" r:id="rId53"/>
    <p:sldId id="297" r:id="rId54"/>
    <p:sldId id="356" r:id="rId55"/>
    <p:sldId id="357" r:id="rId56"/>
    <p:sldId id="358" r:id="rId57"/>
    <p:sldId id="359" r:id="rId58"/>
  </p:sldIdLst>
  <p:sldSz cx="9144000" cy="6858000" type="screen4x3"/>
  <p:notesSz cx="6858000" cy="9144000"/>
  <p:defaultTextStyle>
    <a:defPPr>
      <a:defRPr lang="en-US"/>
    </a:defPPr>
    <a:lvl1pPr algn="l" defTabSz="457200" rtl="0" fontAlgn="base">
      <a:spcBef>
        <a:spcPct val="0"/>
      </a:spcBef>
      <a:spcAft>
        <a:spcPct val="0"/>
      </a:spcAft>
      <a:defRPr kern="1200">
        <a:solidFill>
          <a:schemeClr val="tx1"/>
        </a:solidFill>
        <a:latin typeface="Arial" charset="0"/>
        <a:ea typeface="ＭＳ Ｐゴシック" charset="-128"/>
        <a:cs typeface="ＭＳ Ｐゴシック" charset="-128"/>
      </a:defRPr>
    </a:lvl1pPr>
    <a:lvl2pPr marL="457200" algn="l" defTabSz="457200" rtl="0" fontAlgn="base">
      <a:spcBef>
        <a:spcPct val="0"/>
      </a:spcBef>
      <a:spcAft>
        <a:spcPct val="0"/>
      </a:spcAft>
      <a:defRPr kern="1200">
        <a:solidFill>
          <a:schemeClr val="tx1"/>
        </a:solidFill>
        <a:latin typeface="Arial" charset="0"/>
        <a:ea typeface="ＭＳ Ｐゴシック" charset="-128"/>
        <a:cs typeface="ＭＳ Ｐゴシック" charset="-128"/>
      </a:defRPr>
    </a:lvl2pPr>
    <a:lvl3pPr marL="914400" algn="l" defTabSz="457200" rtl="0" fontAlgn="base">
      <a:spcBef>
        <a:spcPct val="0"/>
      </a:spcBef>
      <a:spcAft>
        <a:spcPct val="0"/>
      </a:spcAft>
      <a:defRPr kern="1200">
        <a:solidFill>
          <a:schemeClr val="tx1"/>
        </a:solidFill>
        <a:latin typeface="Arial" charset="0"/>
        <a:ea typeface="ＭＳ Ｐゴシック" charset="-128"/>
        <a:cs typeface="ＭＳ Ｐゴシック" charset="-128"/>
      </a:defRPr>
    </a:lvl3pPr>
    <a:lvl4pPr marL="1371600" algn="l" defTabSz="457200" rtl="0" fontAlgn="base">
      <a:spcBef>
        <a:spcPct val="0"/>
      </a:spcBef>
      <a:spcAft>
        <a:spcPct val="0"/>
      </a:spcAft>
      <a:defRPr kern="1200">
        <a:solidFill>
          <a:schemeClr val="tx1"/>
        </a:solidFill>
        <a:latin typeface="Arial" charset="0"/>
        <a:ea typeface="ＭＳ Ｐゴシック" charset="-128"/>
        <a:cs typeface="ＭＳ Ｐゴシック" charset="-128"/>
      </a:defRPr>
    </a:lvl4pPr>
    <a:lvl5pPr marL="1828800" algn="l" defTabSz="457200" rtl="0" fontAlgn="base">
      <a:spcBef>
        <a:spcPct val="0"/>
      </a:spcBef>
      <a:spcAft>
        <a:spcPct val="0"/>
      </a:spcAft>
      <a:defRPr kern="1200">
        <a:solidFill>
          <a:schemeClr val="tx1"/>
        </a:solidFill>
        <a:latin typeface="Arial" charset="0"/>
        <a:ea typeface="ＭＳ Ｐゴシック" charset="-128"/>
        <a:cs typeface="ＭＳ Ｐゴシック" charset="-128"/>
      </a:defRPr>
    </a:lvl5pPr>
    <a:lvl6pPr marL="2286000" algn="l" defTabSz="457200" rtl="0" eaLnBrk="1" latinLnBrk="0" hangingPunct="1">
      <a:defRPr kern="1200">
        <a:solidFill>
          <a:schemeClr val="tx1"/>
        </a:solidFill>
        <a:latin typeface="Arial" charset="0"/>
        <a:ea typeface="ＭＳ Ｐゴシック" charset="-128"/>
        <a:cs typeface="ＭＳ Ｐゴシック" charset="-128"/>
      </a:defRPr>
    </a:lvl6pPr>
    <a:lvl7pPr marL="2743200" algn="l" defTabSz="457200" rtl="0" eaLnBrk="1" latinLnBrk="0" hangingPunct="1">
      <a:defRPr kern="1200">
        <a:solidFill>
          <a:schemeClr val="tx1"/>
        </a:solidFill>
        <a:latin typeface="Arial" charset="0"/>
        <a:ea typeface="ＭＳ Ｐゴシック" charset="-128"/>
        <a:cs typeface="ＭＳ Ｐゴシック" charset="-128"/>
      </a:defRPr>
    </a:lvl7pPr>
    <a:lvl8pPr marL="3200400" algn="l" defTabSz="457200" rtl="0" eaLnBrk="1" latinLnBrk="0" hangingPunct="1">
      <a:defRPr kern="1200">
        <a:solidFill>
          <a:schemeClr val="tx1"/>
        </a:solidFill>
        <a:latin typeface="Arial" charset="0"/>
        <a:ea typeface="ＭＳ Ｐゴシック" charset="-128"/>
        <a:cs typeface="ＭＳ Ｐゴシック" charset="-128"/>
      </a:defRPr>
    </a:lvl8pPr>
    <a:lvl9pPr marL="3657600" algn="l" defTabSz="457200" rtl="0" eaLnBrk="1" latinLnBrk="0" hangingPunct="1">
      <a:defRPr kern="1200">
        <a:solidFill>
          <a:schemeClr val="tx1"/>
        </a:solidFill>
        <a:latin typeface="Arial" charset="0"/>
        <a:ea typeface="ＭＳ Ｐゴシック" charset="-128"/>
        <a:cs typeface="ＭＳ Ｐゴシック" charset="-128"/>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28"/>
    <a:srgbClr val="22226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8316" autoAdjust="0"/>
  </p:normalViewPr>
  <p:slideViewPr>
    <p:cSldViewPr snapToGrid="0" snapToObjects="1">
      <p:cViewPr varScale="1">
        <p:scale>
          <a:sx n="69" d="100"/>
          <a:sy n="69" d="100"/>
        </p:scale>
        <p:origin x="-120" y="-92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4" Type="http://schemas.openxmlformats.org/officeDocument/2006/relationships/slide" Target="slides/slide12.xml"/><Relationship Id="rId15" Type="http://schemas.openxmlformats.org/officeDocument/2006/relationships/slide" Target="slides/slide13.xml"/><Relationship Id="rId16" Type="http://schemas.openxmlformats.org/officeDocument/2006/relationships/slide" Target="slides/slide14.xml"/><Relationship Id="rId17" Type="http://schemas.openxmlformats.org/officeDocument/2006/relationships/slide" Target="slides/slide15.xml"/><Relationship Id="rId18" Type="http://schemas.openxmlformats.org/officeDocument/2006/relationships/slide" Target="slides/slide16.xml"/><Relationship Id="rId19" Type="http://schemas.openxmlformats.org/officeDocument/2006/relationships/slide" Target="slides/slide17.xml"/><Relationship Id="rId63" Type="http://schemas.openxmlformats.org/officeDocument/2006/relationships/viewProps" Target="viewProps.xml"/><Relationship Id="rId64" Type="http://schemas.openxmlformats.org/officeDocument/2006/relationships/theme" Target="theme/theme1.xml"/><Relationship Id="rId65" Type="http://schemas.openxmlformats.org/officeDocument/2006/relationships/tableStyles" Target="tableStyles.xml"/><Relationship Id="rId50" Type="http://schemas.openxmlformats.org/officeDocument/2006/relationships/slide" Target="slides/slide48.xml"/><Relationship Id="rId51" Type="http://schemas.openxmlformats.org/officeDocument/2006/relationships/slide" Target="slides/slide49.xml"/><Relationship Id="rId52" Type="http://schemas.openxmlformats.org/officeDocument/2006/relationships/slide" Target="slides/slide50.xml"/><Relationship Id="rId53" Type="http://schemas.openxmlformats.org/officeDocument/2006/relationships/slide" Target="slides/slide51.xml"/><Relationship Id="rId54" Type="http://schemas.openxmlformats.org/officeDocument/2006/relationships/slide" Target="slides/slide52.xml"/><Relationship Id="rId55" Type="http://schemas.openxmlformats.org/officeDocument/2006/relationships/slide" Target="slides/slide53.xml"/><Relationship Id="rId56" Type="http://schemas.openxmlformats.org/officeDocument/2006/relationships/slide" Target="slides/slide54.xml"/><Relationship Id="rId57" Type="http://schemas.openxmlformats.org/officeDocument/2006/relationships/slide" Target="slides/slide55.xml"/><Relationship Id="rId58" Type="http://schemas.openxmlformats.org/officeDocument/2006/relationships/slide" Target="slides/slide56.xml"/><Relationship Id="rId59" Type="http://schemas.openxmlformats.org/officeDocument/2006/relationships/notesMaster" Target="notesMasters/notesMaster1.xml"/><Relationship Id="rId40" Type="http://schemas.openxmlformats.org/officeDocument/2006/relationships/slide" Target="slides/slide38.xml"/><Relationship Id="rId41" Type="http://schemas.openxmlformats.org/officeDocument/2006/relationships/slide" Target="slides/slide39.xml"/><Relationship Id="rId42" Type="http://schemas.openxmlformats.org/officeDocument/2006/relationships/slide" Target="slides/slide40.xml"/><Relationship Id="rId43" Type="http://schemas.openxmlformats.org/officeDocument/2006/relationships/slide" Target="slides/slide41.xml"/><Relationship Id="rId44" Type="http://schemas.openxmlformats.org/officeDocument/2006/relationships/slide" Target="slides/slide42.xml"/><Relationship Id="rId45" Type="http://schemas.openxmlformats.org/officeDocument/2006/relationships/slide" Target="slides/slide43.xml"/><Relationship Id="rId46" Type="http://schemas.openxmlformats.org/officeDocument/2006/relationships/slide" Target="slides/slide44.xml"/><Relationship Id="rId47" Type="http://schemas.openxmlformats.org/officeDocument/2006/relationships/slide" Target="slides/slide45.xml"/><Relationship Id="rId48" Type="http://schemas.openxmlformats.org/officeDocument/2006/relationships/slide" Target="slides/slide46.xml"/><Relationship Id="rId49" Type="http://schemas.openxmlformats.org/officeDocument/2006/relationships/slide" Target="slides/slide47.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 Target="slides/slide1.xml"/><Relationship Id="rId4" Type="http://schemas.openxmlformats.org/officeDocument/2006/relationships/slide" Target="slides/slide2.xml"/><Relationship Id="rId5" Type="http://schemas.openxmlformats.org/officeDocument/2006/relationships/slide" Target="slides/slide3.xml"/><Relationship Id="rId6" Type="http://schemas.openxmlformats.org/officeDocument/2006/relationships/slide" Target="slides/slide4.xml"/><Relationship Id="rId7" Type="http://schemas.openxmlformats.org/officeDocument/2006/relationships/slide" Target="slides/slide5.xml"/><Relationship Id="rId8" Type="http://schemas.openxmlformats.org/officeDocument/2006/relationships/slide" Target="slides/slide6.xml"/><Relationship Id="rId9" Type="http://schemas.openxmlformats.org/officeDocument/2006/relationships/slide" Target="slides/slide7.xml"/><Relationship Id="rId30" Type="http://schemas.openxmlformats.org/officeDocument/2006/relationships/slide" Target="slides/slide28.xml"/><Relationship Id="rId31" Type="http://schemas.openxmlformats.org/officeDocument/2006/relationships/slide" Target="slides/slide29.xml"/><Relationship Id="rId32" Type="http://schemas.openxmlformats.org/officeDocument/2006/relationships/slide" Target="slides/slide30.xml"/><Relationship Id="rId33" Type="http://schemas.openxmlformats.org/officeDocument/2006/relationships/slide" Target="slides/slide31.xml"/><Relationship Id="rId34" Type="http://schemas.openxmlformats.org/officeDocument/2006/relationships/slide" Target="slides/slide32.xml"/><Relationship Id="rId35" Type="http://schemas.openxmlformats.org/officeDocument/2006/relationships/slide" Target="slides/slide33.xml"/><Relationship Id="rId36" Type="http://schemas.openxmlformats.org/officeDocument/2006/relationships/slide" Target="slides/slide34.xml"/><Relationship Id="rId37" Type="http://schemas.openxmlformats.org/officeDocument/2006/relationships/slide" Target="slides/slide35.xml"/><Relationship Id="rId38" Type="http://schemas.openxmlformats.org/officeDocument/2006/relationships/slide" Target="slides/slide36.xml"/><Relationship Id="rId39" Type="http://schemas.openxmlformats.org/officeDocument/2006/relationships/slide" Target="slides/slide37.xml"/><Relationship Id="rId20" Type="http://schemas.openxmlformats.org/officeDocument/2006/relationships/slide" Target="slides/slide18.xml"/><Relationship Id="rId21" Type="http://schemas.openxmlformats.org/officeDocument/2006/relationships/slide" Target="slides/slide19.xml"/><Relationship Id="rId22" Type="http://schemas.openxmlformats.org/officeDocument/2006/relationships/slide" Target="slides/slide20.xml"/><Relationship Id="rId23" Type="http://schemas.openxmlformats.org/officeDocument/2006/relationships/slide" Target="slides/slide21.xml"/><Relationship Id="rId24" Type="http://schemas.openxmlformats.org/officeDocument/2006/relationships/slide" Target="slides/slide22.xml"/><Relationship Id="rId25" Type="http://schemas.openxmlformats.org/officeDocument/2006/relationships/slide" Target="slides/slide23.xml"/><Relationship Id="rId26" Type="http://schemas.openxmlformats.org/officeDocument/2006/relationships/slide" Target="slides/slide24.xml"/><Relationship Id="rId27" Type="http://schemas.openxmlformats.org/officeDocument/2006/relationships/slide" Target="slides/slide25.xml"/><Relationship Id="rId28" Type="http://schemas.openxmlformats.org/officeDocument/2006/relationships/slide" Target="slides/slide26.xml"/><Relationship Id="rId29" Type="http://schemas.openxmlformats.org/officeDocument/2006/relationships/slide" Target="slides/slide27.xml"/><Relationship Id="rId60" Type="http://schemas.openxmlformats.org/officeDocument/2006/relationships/handoutMaster" Target="handoutMasters/handoutMaster1.xml"/><Relationship Id="rId61" Type="http://schemas.openxmlformats.org/officeDocument/2006/relationships/printerSettings" Target="printerSettings/printerSettings1.bin"/><Relationship Id="rId62" Type="http://schemas.openxmlformats.org/officeDocument/2006/relationships/presProps" Target="presProps.xml"/><Relationship Id="rId10" Type="http://schemas.openxmlformats.org/officeDocument/2006/relationships/slide" Target="slides/slide8.xml"/><Relationship Id="rId11" Type="http://schemas.openxmlformats.org/officeDocument/2006/relationships/slide" Target="slides/slide9.xml"/><Relationship Id="rId12" Type="http://schemas.openxmlformats.org/officeDocument/2006/relationships/slide" Target="slides/slide10.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5.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cs typeface="+mn-cs"/>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ea typeface="+mn-ea"/>
                <a:cs typeface="+mn-cs"/>
              </a:defRPr>
            </a:lvl1pPr>
          </a:lstStyle>
          <a:p>
            <a:pPr>
              <a:defRPr/>
            </a:pPr>
            <a:fld id="{1822A2A3-CACA-A046-B797-7E86889FD73A}" type="datetime1">
              <a:rPr lang="en-US"/>
              <a:pPr>
                <a:defRPr/>
              </a:pPr>
              <a:t>3/12/2014</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cs typeface="+mn-cs"/>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ea typeface="+mn-ea"/>
                <a:cs typeface="+mn-cs"/>
              </a:defRPr>
            </a:lvl1pPr>
          </a:lstStyle>
          <a:p>
            <a:pPr>
              <a:defRPr/>
            </a:pPr>
            <a:fld id="{1442C557-DD4F-E745-8C37-43EA4AF7615C}" type="slidenum">
              <a:rPr lang="en-US"/>
              <a:pPr>
                <a:defRPr/>
              </a:pPr>
              <a:t>‹#›</a:t>
            </a:fld>
            <a:endParaRPr lang="en-US"/>
          </a:p>
        </p:txBody>
      </p:sp>
    </p:spTree>
    <p:extLst>
      <p:ext uri="{BB962C8B-B14F-4D97-AF65-F5344CB8AC3E}">
        <p14:creationId xmlns:p14="http://schemas.microsoft.com/office/powerpoint/2010/main" val="408568073"/>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ea typeface="+mn-ea"/>
                <a:cs typeface="+mn-cs"/>
              </a:defRPr>
            </a:lvl1pPr>
          </a:lstStyle>
          <a:p>
            <a:pPr>
              <a:defRPr/>
            </a:pPr>
            <a:fld id="{7703871B-FA43-8042-AE2B-8E57E98A7E5B}" type="datetime1">
              <a:rPr lang="en-US"/>
              <a:pPr>
                <a:defRPr/>
              </a:pPr>
              <a:t>3/12/2014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AU" noProof="0" smtClean="0"/>
              <a:t>Click to edit Master text styles</a:t>
            </a:r>
          </a:p>
          <a:p>
            <a:pPr lvl="1"/>
            <a:r>
              <a:rPr lang="en-AU" noProof="0" smtClean="0"/>
              <a:t>Second level</a:t>
            </a:r>
          </a:p>
          <a:p>
            <a:pPr lvl="2"/>
            <a:r>
              <a:rPr lang="en-AU" noProof="0" smtClean="0"/>
              <a:t>Third level</a:t>
            </a:r>
          </a:p>
          <a:p>
            <a:pPr lvl="3"/>
            <a:r>
              <a:rPr lang="en-AU" noProof="0" smtClean="0"/>
              <a:t>Fourth level</a:t>
            </a:r>
          </a:p>
          <a:p>
            <a:pPr lvl="4"/>
            <a:r>
              <a:rPr lang="en-AU" noProof="0" smtClean="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ea typeface="+mn-ea"/>
                <a:cs typeface="+mn-cs"/>
              </a:defRPr>
            </a:lvl1pPr>
          </a:lstStyle>
          <a:p>
            <a:pPr>
              <a:defRPr/>
            </a:pPr>
            <a:fld id="{C6173E72-D863-9543-9112-2A98A1761734}" type="slidenum">
              <a:rPr lang="en-US"/>
              <a:pPr>
                <a:defRPr/>
              </a:pPr>
              <a:t>‹#›</a:t>
            </a:fld>
            <a:endParaRPr lang="en-US"/>
          </a:p>
        </p:txBody>
      </p:sp>
    </p:spTree>
    <p:extLst>
      <p:ext uri="{BB962C8B-B14F-4D97-AF65-F5344CB8AC3E}">
        <p14:creationId xmlns:p14="http://schemas.microsoft.com/office/powerpoint/2010/main" val="639207135"/>
      </p:ext>
    </p:extLst>
  </p:cSld>
  <p:clrMap bg1="lt1" tx1="dk1" bg2="lt2" tx2="dk2" accent1="accent1" accent2="accent2" accent3="accent3" accent4="accent4" accent5="accent5" accent6="accent6" hlink="hlink" folHlink="folHlink"/>
  <p:hf hdr="0" ftr="0" dt="0"/>
  <p:notesStyle>
    <a:lvl1pPr algn="l" defTabSz="457200" rtl="0" eaLnBrk="0" fontAlgn="base" hangingPunct="0">
      <a:spcBef>
        <a:spcPct val="30000"/>
      </a:spcBef>
      <a:spcAft>
        <a:spcPct val="0"/>
      </a:spcAft>
      <a:defRPr sz="1200" kern="1200">
        <a:solidFill>
          <a:schemeClr val="tx1"/>
        </a:solidFill>
        <a:latin typeface="+mn-lt"/>
        <a:ea typeface="ＭＳ Ｐゴシック" charset="-128"/>
        <a:cs typeface="ＭＳ Ｐゴシック" charset="-128"/>
      </a:defRPr>
    </a:lvl1pPr>
    <a:lvl2pPr marL="457200" algn="l" defTabSz="457200" rtl="0" eaLnBrk="0" fontAlgn="base" hangingPunct="0">
      <a:spcBef>
        <a:spcPct val="30000"/>
      </a:spcBef>
      <a:spcAft>
        <a:spcPct val="0"/>
      </a:spcAft>
      <a:defRPr sz="1200" kern="1200">
        <a:solidFill>
          <a:schemeClr val="tx1"/>
        </a:solidFill>
        <a:latin typeface="+mn-lt"/>
        <a:ea typeface="ＭＳ Ｐゴシック" charset="-128"/>
        <a:cs typeface="+mn-cs"/>
      </a:defRPr>
    </a:lvl2pPr>
    <a:lvl3pPr marL="914400" algn="l" defTabSz="457200" rtl="0" eaLnBrk="0" fontAlgn="base" hangingPunct="0">
      <a:spcBef>
        <a:spcPct val="30000"/>
      </a:spcBef>
      <a:spcAft>
        <a:spcPct val="0"/>
      </a:spcAft>
      <a:defRPr sz="1200" kern="1200">
        <a:solidFill>
          <a:schemeClr val="tx1"/>
        </a:solidFill>
        <a:latin typeface="+mn-lt"/>
        <a:ea typeface="ＭＳ Ｐゴシック" charset="-128"/>
        <a:cs typeface="+mn-cs"/>
      </a:defRPr>
    </a:lvl3pPr>
    <a:lvl4pPr marL="1371600" algn="l" defTabSz="457200" rtl="0" eaLnBrk="0" fontAlgn="base" hangingPunct="0">
      <a:spcBef>
        <a:spcPct val="30000"/>
      </a:spcBef>
      <a:spcAft>
        <a:spcPct val="0"/>
      </a:spcAft>
      <a:defRPr sz="1200" kern="1200">
        <a:solidFill>
          <a:schemeClr val="tx1"/>
        </a:solidFill>
        <a:latin typeface="+mn-lt"/>
        <a:ea typeface="ＭＳ Ｐゴシック" charset="-128"/>
        <a:cs typeface="+mn-cs"/>
      </a:defRPr>
    </a:lvl4pPr>
    <a:lvl5pPr marL="1828800" algn="l" defTabSz="457200" rtl="0" eaLnBrk="0" fontAlgn="base" hangingPunct="0">
      <a:spcBef>
        <a:spcPct val="30000"/>
      </a:spcBef>
      <a:spcAft>
        <a:spcPct val="0"/>
      </a:spcAft>
      <a:defRPr sz="1200" kern="1200">
        <a:solidFill>
          <a:schemeClr val="tx1"/>
        </a:solidFill>
        <a:latin typeface="+mn-lt"/>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e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e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3" name="Picture 6" descr="LCT-small.jpeg"/>
          <p:cNvPicPr>
            <a:picLocks noChangeAspect="1"/>
          </p:cNvPicPr>
          <p:nvPr userDrawn="1"/>
        </p:nvPicPr>
        <p:blipFill>
          <a:blip r:embed="rId2"/>
          <a:srcRect/>
          <a:stretch>
            <a:fillRect/>
          </a:stretch>
        </p:blipFill>
        <p:spPr bwMode="auto">
          <a:xfrm>
            <a:off x="0" y="0"/>
            <a:ext cx="5715000" cy="889000"/>
          </a:xfrm>
          <a:prstGeom prst="rect">
            <a:avLst/>
          </a:prstGeom>
          <a:noFill/>
          <a:ln w="9525">
            <a:noFill/>
            <a:miter lim="800000"/>
            <a:headEnd/>
            <a:tailEnd/>
          </a:ln>
        </p:spPr>
      </p:pic>
      <p:sp>
        <p:nvSpPr>
          <p:cNvPr id="2" name="Title 1"/>
          <p:cNvSpPr>
            <a:spLocks noGrp="1"/>
          </p:cNvSpPr>
          <p:nvPr>
            <p:ph type="ctrTitle"/>
          </p:nvPr>
        </p:nvSpPr>
        <p:spPr>
          <a:xfrm>
            <a:off x="0" y="1898801"/>
            <a:ext cx="9144000" cy="3080834"/>
          </a:xfrm>
        </p:spPr>
        <p:txBody>
          <a:bodyPr/>
          <a:lstStyle/>
          <a:p>
            <a:r>
              <a:rPr lang="en-AU" dirty="0" smtClean="0"/>
              <a:t>Click to edit Master title style</a:t>
            </a:r>
            <a:endParaRPr lang="en-US" dirty="0"/>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r>
              <a:rPr lang="en-US"/>
              <a:t>www.legitimationcodetheory.com</a:t>
            </a:r>
          </a:p>
        </p:txBody>
      </p:sp>
      <p:sp>
        <p:nvSpPr>
          <p:cNvPr id="6" name="Slide Number Placeholder 5"/>
          <p:cNvSpPr>
            <a:spLocks noGrp="1"/>
          </p:cNvSpPr>
          <p:nvPr>
            <p:ph type="sldNum" sz="quarter" idx="12"/>
          </p:nvPr>
        </p:nvSpPr>
        <p:spPr/>
        <p:txBody>
          <a:bodyPr/>
          <a:lstStyle>
            <a:lvl1pPr>
              <a:defRPr/>
            </a:lvl1pPr>
          </a:lstStyle>
          <a:p>
            <a:pPr>
              <a:defRPr/>
            </a:pPr>
            <a:fld id="{35515EDB-0AEE-5743-8D33-AD7A3C7F6576}"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mtClean="0"/>
              <a:t>Click to edit Master title style</a:t>
            </a:r>
            <a:endParaRPr lang="en-US"/>
          </a:p>
        </p:txBody>
      </p:sp>
      <p:sp>
        <p:nvSpPr>
          <p:cNvPr id="3" name="Vertical Text Placeholder 2"/>
          <p:cNvSpPr>
            <a:spLocks noGrp="1"/>
          </p:cNvSpPr>
          <p:nvPr>
            <p:ph type="body" orient="vert" idx="1"/>
          </p:nvPr>
        </p:nvSpPr>
        <p:spPr>
          <a:xfrm>
            <a:off x="457200" y="1600200"/>
            <a:ext cx="8229600" cy="4525963"/>
          </a:xfrm>
          <a:prstGeom prst="rect">
            <a:avLst/>
          </a:prstGeom>
        </p:spPr>
        <p:txBody>
          <a:bodyPr vert="eaVert"/>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r>
              <a:rPr lang="en-US"/>
              <a:t>www.legitimationcodetheory.com</a:t>
            </a:r>
          </a:p>
        </p:txBody>
      </p:sp>
      <p:sp>
        <p:nvSpPr>
          <p:cNvPr id="6" name="Slide Number Placeholder 5"/>
          <p:cNvSpPr>
            <a:spLocks noGrp="1"/>
          </p:cNvSpPr>
          <p:nvPr>
            <p:ph type="sldNum" sz="quarter" idx="12"/>
          </p:nvPr>
        </p:nvSpPr>
        <p:spPr/>
        <p:txBody>
          <a:bodyPr/>
          <a:lstStyle>
            <a:lvl1pPr>
              <a:defRPr/>
            </a:lvl1pPr>
          </a:lstStyle>
          <a:p>
            <a:pPr>
              <a:defRPr/>
            </a:pPr>
            <a:fld id="{BD0C09AA-A34F-6445-8777-DCE6DA1B56F5}" type="slidenum">
              <a:rPr lang="en-US"/>
              <a:pPr>
                <a:defRPr/>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AU"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a:prstGeom prst="rect">
            <a:avLst/>
          </a:prstGeom>
        </p:spPr>
        <p:txBody>
          <a:bodyPr vert="eaVert"/>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r>
              <a:rPr lang="en-US"/>
              <a:t>www.legitimationcodetheory.com</a:t>
            </a:r>
          </a:p>
        </p:txBody>
      </p:sp>
      <p:sp>
        <p:nvSpPr>
          <p:cNvPr id="6" name="Slide Number Placeholder 5"/>
          <p:cNvSpPr>
            <a:spLocks noGrp="1"/>
          </p:cNvSpPr>
          <p:nvPr>
            <p:ph type="sldNum" sz="quarter" idx="12"/>
          </p:nvPr>
        </p:nvSpPr>
        <p:spPr/>
        <p:txBody>
          <a:bodyPr/>
          <a:lstStyle>
            <a:lvl1pPr>
              <a:defRPr/>
            </a:lvl1pPr>
          </a:lstStyle>
          <a:p>
            <a:pPr>
              <a:defRPr/>
            </a:pPr>
            <a:fld id="{464EC305-1134-2448-9778-550018BBD45C}" type="slidenum">
              <a:rPr lang="en-US"/>
              <a:pPr>
                <a:defRPr/>
              </a:pPr>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AU" smtClean="0"/>
              <a:t>Click to edit Master title style</a:t>
            </a:r>
            <a:endParaRPr lang="en-US"/>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AU"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r>
              <a:rPr lang="en-US"/>
              <a:t>www.legitimationcodetheory.com</a:t>
            </a:r>
          </a:p>
        </p:txBody>
      </p:sp>
      <p:sp>
        <p:nvSpPr>
          <p:cNvPr id="6" name="Slide Number Placeholder 5"/>
          <p:cNvSpPr>
            <a:spLocks noGrp="1"/>
          </p:cNvSpPr>
          <p:nvPr>
            <p:ph type="sldNum" sz="quarter" idx="12"/>
          </p:nvPr>
        </p:nvSpPr>
        <p:spPr/>
        <p:txBody>
          <a:bodyPr/>
          <a:lstStyle>
            <a:lvl1pPr>
              <a:defRPr/>
            </a:lvl1pPr>
          </a:lstStyle>
          <a:p>
            <a:pPr>
              <a:defRPr/>
            </a:pPr>
            <a:fld id="{43D83BDA-D102-834D-992F-FD51E8852AAA}" type="slidenum">
              <a:rPr lang="en-US"/>
              <a:pPr>
                <a:defRPr/>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mtClean="0"/>
              <a:t>Click to edit Master title style</a:t>
            </a:r>
            <a:endParaRPr lang="en-US"/>
          </a:p>
        </p:txBody>
      </p:sp>
      <p:sp>
        <p:nvSpPr>
          <p:cNvPr id="3" name="Content Placeholder 2"/>
          <p:cNvSpPr>
            <a:spLocks noGrp="1"/>
          </p:cNvSpPr>
          <p:nvPr>
            <p:ph idx="1"/>
          </p:nvPr>
        </p:nvSpPr>
        <p:spPr>
          <a:xfrm>
            <a:off x="457200" y="1600200"/>
            <a:ext cx="8229600" cy="4525963"/>
          </a:xfrm>
          <a:prstGeom prst="rect">
            <a:avLst/>
          </a:prstGeom>
        </p:spPr>
        <p:txBody>
          <a:body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r>
              <a:rPr lang="en-US"/>
              <a:t>www.legitimationcodetheory.com</a:t>
            </a:r>
          </a:p>
        </p:txBody>
      </p:sp>
      <p:sp>
        <p:nvSpPr>
          <p:cNvPr id="6" name="Slide Number Placeholder 5"/>
          <p:cNvSpPr>
            <a:spLocks noGrp="1"/>
          </p:cNvSpPr>
          <p:nvPr>
            <p:ph type="sldNum" sz="quarter" idx="12"/>
          </p:nvPr>
        </p:nvSpPr>
        <p:spPr/>
        <p:txBody>
          <a:bodyPr/>
          <a:lstStyle>
            <a:lvl1pPr>
              <a:defRPr/>
            </a:lvl1pPr>
          </a:lstStyle>
          <a:p>
            <a:pPr>
              <a:defRPr/>
            </a:pPr>
            <a:fld id="{E1C2966A-ED4A-1E44-BBD1-BCA09E8482DF}" type="slidenum">
              <a:rPr lang="en-US"/>
              <a:pPr>
                <a:defRPr/>
              </a:pPr>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AU" smtClean="0"/>
              <a:t>Click to edit Master title style</a:t>
            </a:r>
            <a:endParaRPr lang="en-US"/>
          </a:p>
        </p:txBody>
      </p:sp>
      <p:sp>
        <p:nvSpPr>
          <p:cNvPr id="3" name="Text Placeholder 2"/>
          <p:cNvSpPr>
            <a:spLocks noGrp="1"/>
          </p:cNvSpPr>
          <p:nvPr>
            <p:ph type="body" idx="1"/>
          </p:nvPr>
        </p:nvSpPr>
        <p:spPr>
          <a:xfrm>
            <a:off x="722313" y="2906713"/>
            <a:ext cx="7772400" cy="1500187"/>
          </a:xfrm>
          <a:prstGeom prst="rect">
            <a:avLst/>
          </a:prstGeo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AU"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r>
              <a:rPr lang="en-US"/>
              <a:t>www.legitimationcodetheory.com</a:t>
            </a:r>
          </a:p>
        </p:txBody>
      </p:sp>
      <p:sp>
        <p:nvSpPr>
          <p:cNvPr id="6" name="Slide Number Placeholder 5"/>
          <p:cNvSpPr>
            <a:spLocks noGrp="1"/>
          </p:cNvSpPr>
          <p:nvPr>
            <p:ph type="sldNum" sz="quarter" idx="12"/>
          </p:nvPr>
        </p:nvSpPr>
        <p:spPr/>
        <p:txBody>
          <a:bodyPr/>
          <a:lstStyle>
            <a:lvl1pPr>
              <a:defRPr/>
            </a:lvl1pPr>
          </a:lstStyle>
          <a:p>
            <a:pPr>
              <a:defRPr/>
            </a:pPr>
            <a:fld id="{2F17ECAC-7735-D542-9BB3-97EC283A901B}" type="slidenum">
              <a:rPr lang="en-US"/>
              <a:pPr>
                <a:defRPr/>
              </a:pPr>
              <a:t>‹#›</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mtClean="0"/>
              <a:t>Click to edit Master title style</a:t>
            </a:r>
            <a:endParaRPr lang="en-US"/>
          </a:p>
        </p:txBody>
      </p:sp>
      <p:sp>
        <p:nvSpPr>
          <p:cNvPr id="3" name="Content Placeholder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4" name="Content Placeholder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endParaRPr lang="en-US"/>
          </a:p>
        </p:txBody>
      </p:sp>
      <p:sp>
        <p:nvSpPr>
          <p:cNvPr id="6" name="Footer Placeholder 4"/>
          <p:cNvSpPr>
            <a:spLocks noGrp="1"/>
          </p:cNvSpPr>
          <p:nvPr>
            <p:ph type="ftr" sz="quarter" idx="11"/>
          </p:nvPr>
        </p:nvSpPr>
        <p:spPr/>
        <p:txBody>
          <a:bodyPr/>
          <a:lstStyle>
            <a:lvl1pPr>
              <a:defRPr/>
            </a:lvl1pPr>
          </a:lstStyle>
          <a:p>
            <a:pPr>
              <a:defRPr/>
            </a:pPr>
            <a:r>
              <a:rPr lang="en-US"/>
              <a:t>www.legitimationcodetheory.com</a:t>
            </a:r>
          </a:p>
        </p:txBody>
      </p:sp>
      <p:sp>
        <p:nvSpPr>
          <p:cNvPr id="7" name="Slide Number Placeholder 5"/>
          <p:cNvSpPr>
            <a:spLocks noGrp="1"/>
          </p:cNvSpPr>
          <p:nvPr>
            <p:ph type="sldNum" sz="quarter" idx="12"/>
          </p:nvPr>
        </p:nvSpPr>
        <p:spPr/>
        <p:txBody>
          <a:bodyPr/>
          <a:lstStyle>
            <a:lvl1pPr>
              <a:defRPr/>
            </a:lvl1pPr>
          </a:lstStyle>
          <a:p>
            <a:pPr>
              <a:defRPr/>
            </a:pPr>
            <a:fld id="{80257ACF-3E41-1049-A9C6-EA1010916D15}" type="slidenum">
              <a:rPr lang="en-US"/>
              <a:pPr>
                <a:defRPr/>
              </a:pPr>
              <a:t>‹#›</a:t>
            </a:fld>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AU" smtClean="0"/>
              <a:t>Click to edit Master title style</a:t>
            </a:r>
            <a:endParaRPr lang="en-US"/>
          </a:p>
        </p:txBody>
      </p:sp>
      <p:sp>
        <p:nvSpPr>
          <p:cNvPr id="3" name="Text Placeholder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AU" smtClean="0"/>
              <a:t>Click to edit Master text styles</a:t>
            </a:r>
          </a:p>
        </p:txBody>
      </p:sp>
      <p:sp>
        <p:nvSpPr>
          <p:cNvPr id="4" name="Content Placeholder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5" name="Text Placeholder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AU" smtClean="0"/>
              <a:t>Click to edit Master text styles</a:t>
            </a:r>
          </a:p>
        </p:txBody>
      </p:sp>
      <p:sp>
        <p:nvSpPr>
          <p:cNvPr id="6" name="Content Placeholder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endParaRPr lang="en-US"/>
          </a:p>
        </p:txBody>
      </p:sp>
      <p:sp>
        <p:nvSpPr>
          <p:cNvPr id="8" name="Footer Placeholder 4"/>
          <p:cNvSpPr>
            <a:spLocks noGrp="1"/>
          </p:cNvSpPr>
          <p:nvPr>
            <p:ph type="ftr" sz="quarter" idx="11"/>
          </p:nvPr>
        </p:nvSpPr>
        <p:spPr/>
        <p:txBody>
          <a:bodyPr/>
          <a:lstStyle>
            <a:lvl1pPr>
              <a:defRPr/>
            </a:lvl1pPr>
          </a:lstStyle>
          <a:p>
            <a:pPr>
              <a:defRPr/>
            </a:pPr>
            <a:r>
              <a:rPr lang="en-US"/>
              <a:t>www.legitimationcodetheory.com</a:t>
            </a:r>
          </a:p>
        </p:txBody>
      </p:sp>
      <p:sp>
        <p:nvSpPr>
          <p:cNvPr id="9" name="Slide Number Placeholder 5"/>
          <p:cNvSpPr>
            <a:spLocks noGrp="1"/>
          </p:cNvSpPr>
          <p:nvPr>
            <p:ph type="sldNum" sz="quarter" idx="12"/>
          </p:nvPr>
        </p:nvSpPr>
        <p:spPr/>
        <p:txBody>
          <a:bodyPr/>
          <a:lstStyle>
            <a:lvl1pPr>
              <a:defRPr/>
            </a:lvl1pPr>
          </a:lstStyle>
          <a:p>
            <a:pPr>
              <a:defRPr/>
            </a:pPr>
            <a:fld id="{92373D2C-A5EF-F743-A080-0FD4F1B7C155}" type="slidenum">
              <a:rPr lang="en-US"/>
              <a:pPr>
                <a:defRPr/>
              </a:pPr>
              <a:t>‹#›</a:t>
            </a:fld>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endParaRPr lang="en-US"/>
          </a:p>
        </p:txBody>
      </p:sp>
      <p:sp>
        <p:nvSpPr>
          <p:cNvPr id="4" name="Footer Placeholder 4"/>
          <p:cNvSpPr>
            <a:spLocks noGrp="1"/>
          </p:cNvSpPr>
          <p:nvPr>
            <p:ph type="ftr" sz="quarter" idx="11"/>
          </p:nvPr>
        </p:nvSpPr>
        <p:spPr/>
        <p:txBody>
          <a:bodyPr/>
          <a:lstStyle>
            <a:lvl1pPr>
              <a:defRPr/>
            </a:lvl1pPr>
          </a:lstStyle>
          <a:p>
            <a:pPr>
              <a:defRPr/>
            </a:pPr>
            <a:r>
              <a:rPr lang="en-US"/>
              <a:t>www.legitimationcodetheory.com</a:t>
            </a:r>
          </a:p>
        </p:txBody>
      </p:sp>
      <p:sp>
        <p:nvSpPr>
          <p:cNvPr id="5" name="Slide Number Placeholder 5"/>
          <p:cNvSpPr>
            <a:spLocks noGrp="1"/>
          </p:cNvSpPr>
          <p:nvPr>
            <p:ph type="sldNum" sz="quarter" idx="12"/>
          </p:nvPr>
        </p:nvSpPr>
        <p:spPr/>
        <p:txBody>
          <a:bodyPr/>
          <a:lstStyle>
            <a:lvl1pPr>
              <a:defRPr/>
            </a:lvl1pPr>
          </a:lstStyle>
          <a:p>
            <a:pPr>
              <a:defRPr/>
            </a:pPr>
            <a:fld id="{0CD17319-DEC1-0E44-A7E2-2433CE5EED0A}" type="slidenum">
              <a:rPr lang="en-US"/>
              <a:pPr>
                <a:defRPr/>
              </a:pPr>
              <a:t>‹#›</a:t>
            </a:fld>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endParaRPr lang="en-US"/>
          </a:p>
        </p:txBody>
      </p:sp>
      <p:sp>
        <p:nvSpPr>
          <p:cNvPr id="3" name="Footer Placeholder 4"/>
          <p:cNvSpPr>
            <a:spLocks noGrp="1"/>
          </p:cNvSpPr>
          <p:nvPr>
            <p:ph type="ftr" sz="quarter" idx="11"/>
          </p:nvPr>
        </p:nvSpPr>
        <p:spPr/>
        <p:txBody>
          <a:bodyPr/>
          <a:lstStyle>
            <a:lvl1pPr>
              <a:defRPr/>
            </a:lvl1pPr>
          </a:lstStyle>
          <a:p>
            <a:pPr>
              <a:defRPr/>
            </a:pPr>
            <a:r>
              <a:rPr lang="en-US"/>
              <a:t>www.legitimationcodetheory.com</a:t>
            </a:r>
          </a:p>
        </p:txBody>
      </p:sp>
      <p:sp>
        <p:nvSpPr>
          <p:cNvPr id="4" name="Slide Number Placeholder 5"/>
          <p:cNvSpPr>
            <a:spLocks noGrp="1"/>
          </p:cNvSpPr>
          <p:nvPr>
            <p:ph type="sldNum" sz="quarter" idx="12"/>
          </p:nvPr>
        </p:nvSpPr>
        <p:spPr/>
        <p:txBody>
          <a:bodyPr/>
          <a:lstStyle>
            <a:lvl1pPr>
              <a:defRPr/>
            </a:lvl1pPr>
          </a:lstStyle>
          <a:p>
            <a:pPr>
              <a:defRPr/>
            </a:pPr>
            <a:fld id="{0D94B110-17F3-144C-9CED-78F86B1E52FC}" type="slidenum">
              <a:rPr lang="en-US"/>
              <a:pPr>
                <a:defRPr/>
              </a:pPr>
              <a:t>‹#›</a:t>
            </a:fld>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AU" smtClean="0"/>
              <a:t>Click to edit Master title style</a:t>
            </a:r>
            <a:endParaRPr lang="en-US"/>
          </a:p>
        </p:txBody>
      </p:sp>
      <p:sp>
        <p:nvSpPr>
          <p:cNvPr id="3" name="Content Placeholder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4" name="Text Placeholder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AU"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endParaRPr lang="en-US"/>
          </a:p>
        </p:txBody>
      </p:sp>
      <p:sp>
        <p:nvSpPr>
          <p:cNvPr id="6" name="Footer Placeholder 4"/>
          <p:cNvSpPr>
            <a:spLocks noGrp="1"/>
          </p:cNvSpPr>
          <p:nvPr>
            <p:ph type="ftr" sz="quarter" idx="11"/>
          </p:nvPr>
        </p:nvSpPr>
        <p:spPr/>
        <p:txBody>
          <a:bodyPr/>
          <a:lstStyle>
            <a:lvl1pPr>
              <a:defRPr/>
            </a:lvl1pPr>
          </a:lstStyle>
          <a:p>
            <a:pPr>
              <a:defRPr/>
            </a:pPr>
            <a:r>
              <a:rPr lang="en-US"/>
              <a:t>www.legitimationcodetheory.com</a:t>
            </a:r>
          </a:p>
        </p:txBody>
      </p:sp>
      <p:sp>
        <p:nvSpPr>
          <p:cNvPr id="7" name="Slide Number Placeholder 5"/>
          <p:cNvSpPr>
            <a:spLocks noGrp="1"/>
          </p:cNvSpPr>
          <p:nvPr>
            <p:ph type="sldNum" sz="quarter" idx="12"/>
          </p:nvPr>
        </p:nvSpPr>
        <p:spPr/>
        <p:txBody>
          <a:bodyPr/>
          <a:lstStyle>
            <a:lvl1pPr>
              <a:defRPr/>
            </a:lvl1pPr>
          </a:lstStyle>
          <a:p>
            <a:pPr>
              <a:defRPr/>
            </a:pPr>
            <a:fld id="{6BC1D87A-5232-2448-AEEA-914E4747BE95}"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pic>
        <p:nvPicPr>
          <p:cNvPr id="5" name="Picture 6" descr="LCTlogo.jpg"/>
          <p:cNvPicPr>
            <a:picLocks noChangeAspect="1"/>
          </p:cNvPicPr>
          <p:nvPr userDrawn="1"/>
        </p:nvPicPr>
        <p:blipFill>
          <a:blip r:embed="rId2"/>
          <a:srcRect/>
          <a:stretch>
            <a:fillRect/>
          </a:stretch>
        </p:blipFill>
        <p:spPr bwMode="auto">
          <a:xfrm>
            <a:off x="0" y="74613"/>
            <a:ext cx="1127125" cy="1106487"/>
          </a:xfrm>
          <a:prstGeom prst="rect">
            <a:avLst/>
          </a:prstGeom>
          <a:noFill/>
          <a:ln w="9525">
            <a:noFill/>
            <a:miter lim="800000"/>
            <a:headEnd/>
            <a:tailEnd/>
          </a:ln>
        </p:spPr>
      </p:pic>
      <p:sp>
        <p:nvSpPr>
          <p:cNvPr id="2" name="Title 1"/>
          <p:cNvSpPr>
            <a:spLocks noGrp="1"/>
          </p:cNvSpPr>
          <p:nvPr>
            <p:ph type="title"/>
          </p:nvPr>
        </p:nvSpPr>
        <p:spPr>
          <a:xfrm>
            <a:off x="1269937" y="162133"/>
            <a:ext cx="7619452" cy="1018562"/>
          </a:xfrm>
          <a:noFill/>
          <a:effectLst/>
        </p:spPr>
        <p:txBody>
          <a:bodyPr/>
          <a:lstStyle>
            <a:lvl1pPr algn="ctr">
              <a:defRPr>
                <a:solidFill>
                  <a:schemeClr val="tx2"/>
                </a:solidFill>
                <a:latin typeface="+mn-lt"/>
              </a:defRPr>
            </a:lvl1pPr>
          </a:lstStyle>
          <a:p>
            <a:r>
              <a:rPr lang="en-AU" dirty="0" smtClean="0"/>
              <a:t>Click to edit Master title style</a:t>
            </a:r>
            <a:endParaRPr lang="en-US" dirty="0"/>
          </a:p>
        </p:txBody>
      </p:sp>
      <p:sp>
        <p:nvSpPr>
          <p:cNvPr id="3" name="Content Placeholder 2"/>
          <p:cNvSpPr>
            <a:spLocks noGrp="1"/>
          </p:cNvSpPr>
          <p:nvPr>
            <p:ph idx="1"/>
          </p:nvPr>
        </p:nvSpPr>
        <p:spPr>
          <a:xfrm>
            <a:off x="1269936" y="1342102"/>
            <a:ext cx="7620064" cy="4784062"/>
          </a:xfrm>
          <a:prstGeom prst="rect">
            <a:avLst/>
          </a:prstGeo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AU" dirty="0" smtClean="0"/>
              <a:t>Click to edit Master text styles</a:t>
            </a:r>
          </a:p>
          <a:p>
            <a:pPr lvl="1"/>
            <a:r>
              <a:rPr lang="en-AU" dirty="0" smtClean="0"/>
              <a:t>Second level</a:t>
            </a:r>
          </a:p>
          <a:p>
            <a:pPr lvl="2"/>
            <a:r>
              <a:rPr lang="en-AU" dirty="0" smtClean="0"/>
              <a:t>Third level</a:t>
            </a:r>
          </a:p>
          <a:p>
            <a:pPr lvl="3"/>
            <a:r>
              <a:rPr lang="en-AU" dirty="0" smtClean="0"/>
              <a:t>Fourth level</a:t>
            </a:r>
          </a:p>
          <a:p>
            <a:pPr lvl="4"/>
            <a:r>
              <a:rPr lang="en-AU" dirty="0" smtClean="0"/>
              <a:t>Fifth level</a:t>
            </a:r>
            <a:endParaRPr lang="en-US" dirty="0"/>
          </a:p>
        </p:txBody>
      </p:sp>
      <p:sp>
        <p:nvSpPr>
          <p:cNvPr id="12" name="Content Placeholder 11"/>
          <p:cNvSpPr>
            <a:spLocks noGrp="1"/>
          </p:cNvSpPr>
          <p:nvPr>
            <p:ph sz="quarter" idx="13"/>
          </p:nvPr>
        </p:nvSpPr>
        <p:spPr>
          <a:xfrm>
            <a:off x="0" y="1180695"/>
            <a:ext cx="1127125" cy="5677305"/>
          </a:xfrm>
          <a:prstGeom prst="rect">
            <a:avLst/>
          </a:prstGeom>
          <a:gradFill flip="none" rotWithShape="1">
            <a:gsLst>
              <a:gs pos="40000">
                <a:srgbClr val="000028"/>
              </a:gs>
              <a:gs pos="100000">
                <a:srgbClr val="FFFFFF"/>
              </a:gs>
            </a:gsLst>
            <a:lin ang="16200000" scaled="0"/>
            <a:tileRect/>
          </a:gradFill>
        </p:spPr>
        <p:txBody>
          <a:bodyPr vert="horz"/>
          <a:lstStyle>
            <a:lvl1pPr>
              <a:buNone/>
              <a:defRPr>
                <a:solidFill>
                  <a:schemeClr val="bg1"/>
                </a:solidFill>
              </a:defRPr>
            </a:lvl1pPr>
          </a:lstStyle>
          <a:p>
            <a:pPr lvl="0"/>
            <a:endParaRPr lang="en-US" dirty="0"/>
          </a:p>
        </p:txBody>
      </p:sp>
      <p:sp>
        <p:nvSpPr>
          <p:cNvPr id="6" name="Footer Placeholder 4"/>
          <p:cNvSpPr>
            <a:spLocks noGrp="1"/>
          </p:cNvSpPr>
          <p:nvPr>
            <p:ph type="ftr" sz="quarter" idx="14"/>
          </p:nvPr>
        </p:nvSpPr>
        <p:spPr>
          <a:xfrm>
            <a:off x="1270000" y="6356350"/>
            <a:ext cx="2752725" cy="365125"/>
          </a:xfrm>
        </p:spPr>
        <p:txBody>
          <a:bodyPr/>
          <a:lstStyle>
            <a:lvl1pPr algn="l">
              <a:defRPr sz="1400">
                <a:solidFill>
                  <a:schemeClr val="tx2"/>
                </a:solidFill>
              </a:defRPr>
            </a:lvl1pPr>
          </a:lstStyle>
          <a:p>
            <a:pPr>
              <a:defRPr/>
            </a:pPr>
            <a:r>
              <a:rPr lang="en-US"/>
              <a:t>www.legitimationcodetheory.com</a:t>
            </a:r>
          </a:p>
        </p:txBody>
      </p:sp>
      <p:sp>
        <p:nvSpPr>
          <p:cNvPr id="7" name="Slide Number Placeholder 5"/>
          <p:cNvSpPr>
            <a:spLocks noGrp="1"/>
          </p:cNvSpPr>
          <p:nvPr>
            <p:ph type="sldNum" sz="quarter" idx="15"/>
          </p:nvPr>
        </p:nvSpPr>
        <p:spPr>
          <a:xfrm>
            <a:off x="6756400" y="6356350"/>
            <a:ext cx="2133600" cy="365125"/>
          </a:xfrm>
        </p:spPr>
        <p:txBody>
          <a:bodyPr/>
          <a:lstStyle>
            <a:lvl1pPr>
              <a:defRPr>
                <a:solidFill>
                  <a:srgbClr val="09213B"/>
                </a:solidFill>
              </a:defRPr>
            </a:lvl1pPr>
          </a:lstStyle>
          <a:p>
            <a:pPr>
              <a:defRPr/>
            </a:pPr>
            <a:fld id="{6471DED7-1FCB-E244-AF57-C4A2EAE57161}" type="slidenum">
              <a:rPr lang="en-US"/>
              <a:pPr>
                <a:defRPr/>
              </a:pPr>
              <a:t>‹#›</a:t>
            </a:fld>
            <a:endParaRPr lang="en-US"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AU" smtClean="0"/>
              <a:t>Click to edit Master title style</a:t>
            </a:r>
            <a:endParaRPr lang="en-US"/>
          </a:p>
        </p:txBody>
      </p:sp>
      <p:sp>
        <p:nvSpPr>
          <p:cNvPr id="3" name="Picture Placeholder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AU"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endParaRPr lang="en-US"/>
          </a:p>
        </p:txBody>
      </p:sp>
      <p:sp>
        <p:nvSpPr>
          <p:cNvPr id="6" name="Footer Placeholder 4"/>
          <p:cNvSpPr>
            <a:spLocks noGrp="1"/>
          </p:cNvSpPr>
          <p:nvPr>
            <p:ph type="ftr" sz="quarter" idx="11"/>
          </p:nvPr>
        </p:nvSpPr>
        <p:spPr/>
        <p:txBody>
          <a:bodyPr/>
          <a:lstStyle>
            <a:lvl1pPr>
              <a:defRPr/>
            </a:lvl1pPr>
          </a:lstStyle>
          <a:p>
            <a:pPr>
              <a:defRPr/>
            </a:pPr>
            <a:r>
              <a:rPr lang="en-US"/>
              <a:t>www.legitimationcodetheory.com</a:t>
            </a:r>
          </a:p>
        </p:txBody>
      </p:sp>
      <p:sp>
        <p:nvSpPr>
          <p:cNvPr id="7" name="Slide Number Placeholder 5"/>
          <p:cNvSpPr>
            <a:spLocks noGrp="1"/>
          </p:cNvSpPr>
          <p:nvPr>
            <p:ph type="sldNum" sz="quarter" idx="12"/>
          </p:nvPr>
        </p:nvSpPr>
        <p:spPr/>
        <p:txBody>
          <a:bodyPr/>
          <a:lstStyle>
            <a:lvl1pPr>
              <a:defRPr/>
            </a:lvl1pPr>
          </a:lstStyle>
          <a:p>
            <a:pPr>
              <a:defRPr/>
            </a:pPr>
            <a:fld id="{68A0EF83-A7A1-EA4C-904D-614452059AC2}" type="slidenum">
              <a:rPr lang="en-US"/>
              <a:pPr>
                <a:defRPr/>
              </a:pPr>
              <a:t>‹#›</a:t>
            </a:fld>
            <a:endParaRPr 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mtClean="0"/>
              <a:t>Click to edit Master title style</a:t>
            </a:r>
            <a:endParaRPr lang="en-US"/>
          </a:p>
        </p:txBody>
      </p:sp>
      <p:sp>
        <p:nvSpPr>
          <p:cNvPr id="3" name="Vertical Text Placeholder 2"/>
          <p:cNvSpPr>
            <a:spLocks noGrp="1"/>
          </p:cNvSpPr>
          <p:nvPr>
            <p:ph type="body" orient="vert" idx="1"/>
          </p:nvPr>
        </p:nvSpPr>
        <p:spPr>
          <a:xfrm>
            <a:off x="457200" y="1600200"/>
            <a:ext cx="8229600" cy="4525963"/>
          </a:xfrm>
          <a:prstGeom prst="rect">
            <a:avLst/>
          </a:prstGeom>
        </p:spPr>
        <p:txBody>
          <a:bodyPr vert="eaVert"/>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r>
              <a:rPr lang="en-US"/>
              <a:t>www.legitimationcodetheory.com</a:t>
            </a:r>
          </a:p>
        </p:txBody>
      </p:sp>
      <p:sp>
        <p:nvSpPr>
          <p:cNvPr id="6" name="Slide Number Placeholder 5"/>
          <p:cNvSpPr>
            <a:spLocks noGrp="1"/>
          </p:cNvSpPr>
          <p:nvPr>
            <p:ph type="sldNum" sz="quarter" idx="12"/>
          </p:nvPr>
        </p:nvSpPr>
        <p:spPr/>
        <p:txBody>
          <a:bodyPr/>
          <a:lstStyle>
            <a:lvl1pPr>
              <a:defRPr/>
            </a:lvl1pPr>
          </a:lstStyle>
          <a:p>
            <a:pPr>
              <a:defRPr/>
            </a:pPr>
            <a:fld id="{ABB48FD4-35E2-584B-97BA-696186AB4099}" type="slidenum">
              <a:rPr lang="en-US"/>
              <a:pPr>
                <a:defRPr/>
              </a:pPr>
              <a:t>‹#›</a:t>
            </a:fld>
            <a:endParaRPr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AU"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a:prstGeom prst="rect">
            <a:avLst/>
          </a:prstGeom>
        </p:spPr>
        <p:txBody>
          <a:bodyPr vert="eaVert"/>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r>
              <a:rPr lang="en-US"/>
              <a:t>www.legitimationcodetheory.com</a:t>
            </a:r>
          </a:p>
        </p:txBody>
      </p:sp>
      <p:sp>
        <p:nvSpPr>
          <p:cNvPr id="6" name="Slide Number Placeholder 5"/>
          <p:cNvSpPr>
            <a:spLocks noGrp="1"/>
          </p:cNvSpPr>
          <p:nvPr>
            <p:ph type="sldNum" sz="quarter" idx="12"/>
          </p:nvPr>
        </p:nvSpPr>
        <p:spPr/>
        <p:txBody>
          <a:bodyPr/>
          <a:lstStyle>
            <a:lvl1pPr>
              <a:defRPr/>
            </a:lvl1pPr>
          </a:lstStyle>
          <a:p>
            <a:pPr>
              <a:defRPr/>
            </a:pPr>
            <a:fld id="{0F24A049-693B-5941-8F91-F370BD465A45}"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AU" smtClean="0"/>
              <a:t>Click to edit Master title style</a:t>
            </a:r>
            <a:endParaRPr lang="en-US"/>
          </a:p>
        </p:txBody>
      </p:sp>
      <p:sp>
        <p:nvSpPr>
          <p:cNvPr id="3" name="Text Placeholder 2"/>
          <p:cNvSpPr>
            <a:spLocks noGrp="1"/>
          </p:cNvSpPr>
          <p:nvPr>
            <p:ph type="body" idx="1"/>
          </p:nvPr>
        </p:nvSpPr>
        <p:spPr>
          <a:xfrm>
            <a:off x="722313" y="2906713"/>
            <a:ext cx="7772400" cy="1500187"/>
          </a:xfrm>
          <a:prstGeom prst="rect">
            <a:avLst/>
          </a:prstGeo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AU"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r>
              <a:rPr lang="en-US"/>
              <a:t>www.legitimationcodetheory.com</a:t>
            </a:r>
          </a:p>
        </p:txBody>
      </p:sp>
      <p:sp>
        <p:nvSpPr>
          <p:cNvPr id="6" name="Slide Number Placeholder 5"/>
          <p:cNvSpPr>
            <a:spLocks noGrp="1"/>
          </p:cNvSpPr>
          <p:nvPr>
            <p:ph type="sldNum" sz="quarter" idx="12"/>
          </p:nvPr>
        </p:nvSpPr>
        <p:spPr/>
        <p:txBody>
          <a:bodyPr/>
          <a:lstStyle>
            <a:lvl1pPr>
              <a:defRPr/>
            </a:lvl1pPr>
          </a:lstStyle>
          <a:p>
            <a:pPr>
              <a:defRPr/>
            </a:pPr>
            <a:fld id="{FD7FBBC7-0124-2645-ADDA-4D808A1C036C}" type="slidenum">
              <a:rPr lang="en-US"/>
              <a:pPr>
                <a:defRPr/>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mtClean="0"/>
              <a:t>Click to edit Master title style</a:t>
            </a:r>
            <a:endParaRPr lang="en-US"/>
          </a:p>
        </p:txBody>
      </p:sp>
      <p:sp>
        <p:nvSpPr>
          <p:cNvPr id="3" name="Content Placeholder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4" name="Content Placeholder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endParaRPr lang="en-US"/>
          </a:p>
        </p:txBody>
      </p:sp>
      <p:sp>
        <p:nvSpPr>
          <p:cNvPr id="6" name="Footer Placeholder 4"/>
          <p:cNvSpPr>
            <a:spLocks noGrp="1"/>
          </p:cNvSpPr>
          <p:nvPr>
            <p:ph type="ftr" sz="quarter" idx="11"/>
          </p:nvPr>
        </p:nvSpPr>
        <p:spPr/>
        <p:txBody>
          <a:bodyPr/>
          <a:lstStyle>
            <a:lvl1pPr>
              <a:defRPr/>
            </a:lvl1pPr>
          </a:lstStyle>
          <a:p>
            <a:pPr>
              <a:defRPr/>
            </a:pPr>
            <a:r>
              <a:rPr lang="en-US"/>
              <a:t>www.legitimationcodetheory.com</a:t>
            </a:r>
          </a:p>
        </p:txBody>
      </p:sp>
      <p:sp>
        <p:nvSpPr>
          <p:cNvPr id="7" name="Slide Number Placeholder 5"/>
          <p:cNvSpPr>
            <a:spLocks noGrp="1"/>
          </p:cNvSpPr>
          <p:nvPr>
            <p:ph type="sldNum" sz="quarter" idx="12"/>
          </p:nvPr>
        </p:nvSpPr>
        <p:spPr/>
        <p:txBody>
          <a:bodyPr/>
          <a:lstStyle>
            <a:lvl1pPr>
              <a:defRPr/>
            </a:lvl1pPr>
          </a:lstStyle>
          <a:p>
            <a:pPr>
              <a:defRPr/>
            </a:pPr>
            <a:fld id="{839EDAF0-2857-CC4B-99F5-0BCF01CCCCDB}" type="slidenum">
              <a:rPr lang="en-US"/>
              <a:pPr>
                <a:defRPr/>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AU" smtClean="0"/>
              <a:t>Click to edit Master title style</a:t>
            </a:r>
            <a:endParaRPr lang="en-US"/>
          </a:p>
        </p:txBody>
      </p:sp>
      <p:sp>
        <p:nvSpPr>
          <p:cNvPr id="3" name="Text Placeholder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AU" smtClean="0"/>
              <a:t>Click to edit Master text styles</a:t>
            </a:r>
          </a:p>
        </p:txBody>
      </p:sp>
      <p:sp>
        <p:nvSpPr>
          <p:cNvPr id="4" name="Content Placeholder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5" name="Text Placeholder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AU" smtClean="0"/>
              <a:t>Click to edit Master text styles</a:t>
            </a:r>
          </a:p>
        </p:txBody>
      </p:sp>
      <p:sp>
        <p:nvSpPr>
          <p:cNvPr id="6" name="Content Placeholder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endParaRPr lang="en-US"/>
          </a:p>
        </p:txBody>
      </p:sp>
      <p:sp>
        <p:nvSpPr>
          <p:cNvPr id="8" name="Footer Placeholder 4"/>
          <p:cNvSpPr>
            <a:spLocks noGrp="1"/>
          </p:cNvSpPr>
          <p:nvPr>
            <p:ph type="ftr" sz="quarter" idx="11"/>
          </p:nvPr>
        </p:nvSpPr>
        <p:spPr/>
        <p:txBody>
          <a:bodyPr/>
          <a:lstStyle>
            <a:lvl1pPr>
              <a:defRPr/>
            </a:lvl1pPr>
          </a:lstStyle>
          <a:p>
            <a:pPr>
              <a:defRPr/>
            </a:pPr>
            <a:r>
              <a:rPr lang="en-US"/>
              <a:t>www.legitimationcodetheory.com</a:t>
            </a:r>
          </a:p>
        </p:txBody>
      </p:sp>
      <p:sp>
        <p:nvSpPr>
          <p:cNvPr id="9" name="Slide Number Placeholder 5"/>
          <p:cNvSpPr>
            <a:spLocks noGrp="1"/>
          </p:cNvSpPr>
          <p:nvPr>
            <p:ph type="sldNum" sz="quarter" idx="12"/>
          </p:nvPr>
        </p:nvSpPr>
        <p:spPr/>
        <p:txBody>
          <a:bodyPr/>
          <a:lstStyle>
            <a:lvl1pPr>
              <a:defRPr/>
            </a:lvl1pPr>
          </a:lstStyle>
          <a:p>
            <a:pPr>
              <a:defRPr/>
            </a:pPr>
            <a:fld id="{A68CFE61-2B9A-E54F-B755-7C37333AAACF}" type="slidenum">
              <a:rPr lang="en-US"/>
              <a:pPr>
                <a:defRPr/>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endParaRPr lang="en-US"/>
          </a:p>
        </p:txBody>
      </p:sp>
      <p:sp>
        <p:nvSpPr>
          <p:cNvPr id="4" name="Footer Placeholder 4"/>
          <p:cNvSpPr>
            <a:spLocks noGrp="1"/>
          </p:cNvSpPr>
          <p:nvPr>
            <p:ph type="ftr" sz="quarter" idx="11"/>
          </p:nvPr>
        </p:nvSpPr>
        <p:spPr/>
        <p:txBody>
          <a:bodyPr/>
          <a:lstStyle>
            <a:lvl1pPr>
              <a:defRPr/>
            </a:lvl1pPr>
          </a:lstStyle>
          <a:p>
            <a:pPr>
              <a:defRPr/>
            </a:pPr>
            <a:r>
              <a:rPr lang="en-US"/>
              <a:t>www.legitimationcodetheory.com</a:t>
            </a:r>
          </a:p>
        </p:txBody>
      </p:sp>
      <p:sp>
        <p:nvSpPr>
          <p:cNvPr id="5" name="Slide Number Placeholder 5"/>
          <p:cNvSpPr>
            <a:spLocks noGrp="1"/>
          </p:cNvSpPr>
          <p:nvPr>
            <p:ph type="sldNum" sz="quarter" idx="12"/>
          </p:nvPr>
        </p:nvSpPr>
        <p:spPr/>
        <p:txBody>
          <a:bodyPr/>
          <a:lstStyle>
            <a:lvl1pPr>
              <a:defRPr/>
            </a:lvl1pPr>
          </a:lstStyle>
          <a:p>
            <a:pPr>
              <a:defRPr/>
            </a:pPr>
            <a:fld id="{FB1D1A19-9C00-0648-AF68-E2393C64D173}" type="slidenum">
              <a:rPr lang="en-US"/>
              <a:pPr>
                <a:defRPr/>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endParaRPr lang="en-US"/>
          </a:p>
        </p:txBody>
      </p:sp>
      <p:sp>
        <p:nvSpPr>
          <p:cNvPr id="3" name="Footer Placeholder 4"/>
          <p:cNvSpPr>
            <a:spLocks noGrp="1"/>
          </p:cNvSpPr>
          <p:nvPr>
            <p:ph type="ftr" sz="quarter" idx="11"/>
          </p:nvPr>
        </p:nvSpPr>
        <p:spPr/>
        <p:txBody>
          <a:bodyPr/>
          <a:lstStyle>
            <a:lvl1pPr>
              <a:defRPr/>
            </a:lvl1pPr>
          </a:lstStyle>
          <a:p>
            <a:pPr>
              <a:defRPr/>
            </a:pPr>
            <a:r>
              <a:rPr lang="en-US"/>
              <a:t>www.legitimationcodetheory.com</a:t>
            </a:r>
          </a:p>
        </p:txBody>
      </p:sp>
      <p:sp>
        <p:nvSpPr>
          <p:cNvPr id="4" name="Slide Number Placeholder 5"/>
          <p:cNvSpPr>
            <a:spLocks noGrp="1"/>
          </p:cNvSpPr>
          <p:nvPr>
            <p:ph type="sldNum" sz="quarter" idx="12"/>
          </p:nvPr>
        </p:nvSpPr>
        <p:spPr/>
        <p:txBody>
          <a:bodyPr/>
          <a:lstStyle>
            <a:lvl1pPr>
              <a:defRPr/>
            </a:lvl1pPr>
          </a:lstStyle>
          <a:p>
            <a:pPr>
              <a:defRPr/>
            </a:pPr>
            <a:fld id="{9366526A-CA8D-0444-BB06-3F84DFEC543C}" type="slidenum">
              <a:rPr lang="en-US"/>
              <a:pPr>
                <a:defRPr/>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AU" smtClean="0"/>
              <a:t>Click to edit Master title style</a:t>
            </a:r>
            <a:endParaRPr lang="en-US"/>
          </a:p>
        </p:txBody>
      </p:sp>
      <p:sp>
        <p:nvSpPr>
          <p:cNvPr id="3" name="Content Placeholder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4" name="Text Placeholder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AU"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endParaRPr lang="en-US"/>
          </a:p>
        </p:txBody>
      </p:sp>
      <p:sp>
        <p:nvSpPr>
          <p:cNvPr id="6" name="Footer Placeholder 4"/>
          <p:cNvSpPr>
            <a:spLocks noGrp="1"/>
          </p:cNvSpPr>
          <p:nvPr>
            <p:ph type="ftr" sz="quarter" idx="11"/>
          </p:nvPr>
        </p:nvSpPr>
        <p:spPr/>
        <p:txBody>
          <a:bodyPr/>
          <a:lstStyle>
            <a:lvl1pPr>
              <a:defRPr/>
            </a:lvl1pPr>
          </a:lstStyle>
          <a:p>
            <a:pPr>
              <a:defRPr/>
            </a:pPr>
            <a:r>
              <a:rPr lang="en-US"/>
              <a:t>www.legitimationcodetheory.com</a:t>
            </a:r>
          </a:p>
        </p:txBody>
      </p:sp>
      <p:sp>
        <p:nvSpPr>
          <p:cNvPr id="7" name="Slide Number Placeholder 5"/>
          <p:cNvSpPr>
            <a:spLocks noGrp="1"/>
          </p:cNvSpPr>
          <p:nvPr>
            <p:ph type="sldNum" sz="quarter" idx="12"/>
          </p:nvPr>
        </p:nvSpPr>
        <p:spPr/>
        <p:txBody>
          <a:bodyPr/>
          <a:lstStyle>
            <a:lvl1pPr>
              <a:defRPr/>
            </a:lvl1pPr>
          </a:lstStyle>
          <a:p>
            <a:pPr>
              <a:defRPr/>
            </a:pPr>
            <a:fld id="{12427532-D209-0743-961D-E4BF0DBBF86E}" type="slidenum">
              <a:rPr lang="en-US"/>
              <a:pPr>
                <a:defRPr/>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AU" smtClean="0"/>
              <a:t>Click to edit Master title style</a:t>
            </a:r>
            <a:endParaRPr lang="en-US"/>
          </a:p>
        </p:txBody>
      </p:sp>
      <p:sp>
        <p:nvSpPr>
          <p:cNvPr id="3" name="Picture Placeholder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AU"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endParaRPr lang="en-US"/>
          </a:p>
        </p:txBody>
      </p:sp>
      <p:sp>
        <p:nvSpPr>
          <p:cNvPr id="6" name="Footer Placeholder 4"/>
          <p:cNvSpPr>
            <a:spLocks noGrp="1"/>
          </p:cNvSpPr>
          <p:nvPr>
            <p:ph type="ftr" sz="quarter" idx="11"/>
          </p:nvPr>
        </p:nvSpPr>
        <p:spPr/>
        <p:txBody>
          <a:bodyPr/>
          <a:lstStyle>
            <a:lvl1pPr>
              <a:defRPr/>
            </a:lvl1pPr>
          </a:lstStyle>
          <a:p>
            <a:pPr>
              <a:defRPr/>
            </a:pPr>
            <a:r>
              <a:rPr lang="en-US"/>
              <a:t>www.legitimationcodetheory.com</a:t>
            </a:r>
          </a:p>
        </p:txBody>
      </p:sp>
      <p:sp>
        <p:nvSpPr>
          <p:cNvPr id="7" name="Slide Number Placeholder 5"/>
          <p:cNvSpPr>
            <a:spLocks noGrp="1"/>
          </p:cNvSpPr>
          <p:nvPr>
            <p:ph type="sldNum" sz="quarter" idx="12"/>
          </p:nvPr>
        </p:nvSpPr>
        <p:spPr/>
        <p:txBody>
          <a:bodyPr/>
          <a:lstStyle>
            <a:lvl1pPr>
              <a:defRPr/>
            </a:lvl1pPr>
          </a:lstStyle>
          <a:p>
            <a:pPr>
              <a:defRPr/>
            </a:pPr>
            <a:fld id="{EE048F19-5821-2540-BA85-8ADD03CE160C}" type="slidenum">
              <a:rPr lang="en-US"/>
              <a:pPr>
                <a:defRPr/>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2" Type="http://schemas.openxmlformats.org/officeDocument/2006/relationships/theme" Target="../theme/theme2.xml"/><Relationship Id="rId13" Type="http://schemas.openxmlformats.org/officeDocument/2006/relationships/image" Target="../media/image1.jpeg"/><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slideLayout" Target="../slideLayouts/slideLayout20.xml"/><Relationship Id="rId10"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0" y="1860550"/>
            <a:ext cx="9144000" cy="3094038"/>
          </a:xfrm>
          <a:prstGeom prst="rect">
            <a:avLst/>
          </a:prstGeom>
          <a:gradFill flip="none" rotWithShape="1">
            <a:gsLst>
              <a:gs pos="91000">
                <a:srgbClr val="000028"/>
              </a:gs>
              <a:gs pos="100000">
                <a:srgbClr val="FFFFFF"/>
              </a:gs>
            </a:gsLst>
            <a:lin ang="16200000" scaled="0"/>
            <a:tileRect/>
          </a:gradFill>
          <a:effectLst>
            <a:glow rad="101600">
              <a:schemeClr val="bg1">
                <a:lumMod val="65000"/>
                <a:alpha val="75000"/>
              </a:schemeClr>
            </a:glow>
          </a:effectLst>
        </p:spPr>
        <p:txBody>
          <a:bodyPr vert="horz" lIns="91440" tIns="45720" rIns="91440" bIns="45720" rtlCol="0" anchor="ctr">
            <a:normAutofit/>
          </a:bodyPr>
          <a:lstStyle/>
          <a:p>
            <a:r>
              <a:rPr lang="en-AU" dirty="0" smtClean="0"/>
              <a:t>Click to edit Master title style</a:t>
            </a:r>
            <a:endParaRPr 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ea typeface="+mn-ea"/>
                <a:cs typeface="+mn-cs"/>
              </a:defRPr>
            </a:lvl1pPr>
          </a:lstStyle>
          <a:p>
            <a:pPr>
              <a:defRPr/>
            </a:pPr>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cs typeface="+mn-cs"/>
              </a:defRPr>
            </a:lvl1pPr>
          </a:lstStyle>
          <a:p>
            <a:pPr>
              <a:defRPr/>
            </a:pPr>
            <a:r>
              <a:rPr lang="en-US"/>
              <a:t>www.legitimationcodetheory.com</a:t>
            </a: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400">
                <a:solidFill>
                  <a:schemeClr val="tx1">
                    <a:tint val="75000"/>
                  </a:schemeClr>
                </a:solidFill>
                <a:latin typeface="+mn-lt"/>
                <a:ea typeface="+mn-ea"/>
                <a:cs typeface="+mn-cs"/>
              </a:defRPr>
            </a:lvl1pPr>
          </a:lstStyle>
          <a:p>
            <a:pPr>
              <a:defRPr/>
            </a:pPr>
            <a:fld id="{0FB7E646-EBC4-5743-B26A-CFB06BCAA12A}" type="slidenum">
              <a:rPr lang="en-US"/>
              <a:pPr>
                <a:defRPr/>
              </a:pPr>
              <a:t>‹#›</a:t>
            </a:fld>
            <a:endParaRPr lang="en-US" dirty="0"/>
          </a:p>
        </p:txBody>
      </p:sp>
    </p:spTree>
  </p:cSld>
  <p:clrMap bg1="lt1" tx1="dk1" bg2="lt2" tx2="dk2" accent1="accent1" accent2="accent2" accent3="accent3" accent4="accent4" accent5="accent5" accent6="accent6" hlink="hlink" folHlink="folHlink"/>
  <p:sldLayoutIdLst>
    <p:sldLayoutId id="2147484368" r:id="rId1"/>
    <p:sldLayoutId id="2147484369" r:id="rId2"/>
    <p:sldLayoutId id="2147484348" r:id="rId3"/>
    <p:sldLayoutId id="2147484349" r:id="rId4"/>
    <p:sldLayoutId id="2147484350" r:id="rId5"/>
    <p:sldLayoutId id="2147484351" r:id="rId6"/>
    <p:sldLayoutId id="2147484352" r:id="rId7"/>
    <p:sldLayoutId id="2147484353" r:id="rId8"/>
    <p:sldLayoutId id="2147484354" r:id="rId9"/>
    <p:sldLayoutId id="2147484355" r:id="rId10"/>
    <p:sldLayoutId id="2147484356" r:id="rId11"/>
  </p:sldLayoutIdLst>
  <p:hf hdr="0" dt="0"/>
  <p:txStyles>
    <p:titleStyle>
      <a:lvl1pPr algn="r" defTabSz="457200" rtl="0" eaLnBrk="0" fontAlgn="base" hangingPunct="0">
        <a:spcBef>
          <a:spcPct val="0"/>
        </a:spcBef>
        <a:spcAft>
          <a:spcPts val="1200"/>
        </a:spcAft>
        <a:defRPr sz="4400" kern="1200">
          <a:solidFill>
            <a:schemeClr val="bg1"/>
          </a:solidFill>
          <a:latin typeface="+mj-lt"/>
          <a:ea typeface="ＭＳ Ｐゴシック" charset="-128"/>
          <a:cs typeface="ＭＳ Ｐゴシック" charset="-128"/>
        </a:defRPr>
      </a:lvl1pPr>
      <a:lvl2pPr algn="r" defTabSz="457200" rtl="0" eaLnBrk="0" fontAlgn="base" hangingPunct="0">
        <a:spcBef>
          <a:spcPct val="0"/>
        </a:spcBef>
        <a:spcAft>
          <a:spcPts val="1200"/>
        </a:spcAft>
        <a:defRPr sz="4400">
          <a:solidFill>
            <a:schemeClr val="bg1"/>
          </a:solidFill>
          <a:latin typeface="Arial" charset="0"/>
          <a:ea typeface="ＭＳ Ｐゴシック" charset="-128"/>
          <a:cs typeface="ＭＳ Ｐゴシック" charset="-128"/>
        </a:defRPr>
      </a:lvl2pPr>
      <a:lvl3pPr algn="r" defTabSz="457200" rtl="0" eaLnBrk="0" fontAlgn="base" hangingPunct="0">
        <a:spcBef>
          <a:spcPct val="0"/>
        </a:spcBef>
        <a:spcAft>
          <a:spcPts val="1200"/>
        </a:spcAft>
        <a:defRPr sz="4400">
          <a:solidFill>
            <a:schemeClr val="bg1"/>
          </a:solidFill>
          <a:latin typeface="Arial" charset="0"/>
          <a:ea typeface="ＭＳ Ｐゴシック" charset="-128"/>
          <a:cs typeface="ＭＳ Ｐゴシック" charset="-128"/>
        </a:defRPr>
      </a:lvl3pPr>
      <a:lvl4pPr algn="r" defTabSz="457200" rtl="0" eaLnBrk="0" fontAlgn="base" hangingPunct="0">
        <a:spcBef>
          <a:spcPct val="0"/>
        </a:spcBef>
        <a:spcAft>
          <a:spcPts val="1200"/>
        </a:spcAft>
        <a:defRPr sz="4400">
          <a:solidFill>
            <a:schemeClr val="bg1"/>
          </a:solidFill>
          <a:latin typeface="Arial" charset="0"/>
          <a:ea typeface="ＭＳ Ｐゴシック" charset="-128"/>
          <a:cs typeface="ＭＳ Ｐゴシック" charset="-128"/>
        </a:defRPr>
      </a:lvl4pPr>
      <a:lvl5pPr algn="r" defTabSz="457200" rtl="0" eaLnBrk="0" fontAlgn="base" hangingPunct="0">
        <a:spcBef>
          <a:spcPct val="0"/>
        </a:spcBef>
        <a:spcAft>
          <a:spcPts val="1200"/>
        </a:spcAft>
        <a:defRPr sz="4400">
          <a:solidFill>
            <a:schemeClr val="bg1"/>
          </a:solidFill>
          <a:latin typeface="Arial" charset="0"/>
          <a:ea typeface="ＭＳ Ｐゴシック" charset="-128"/>
          <a:cs typeface="ＭＳ Ｐゴシック" charset="-128"/>
        </a:defRPr>
      </a:lvl5pPr>
      <a:lvl6pPr marL="457200" algn="r" defTabSz="457200" rtl="0" fontAlgn="base">
        <a:spcBef>
          <a:spcPct val="0"/>
        </a:spcBef>
        <a:spcAft>
          <a:spcPts val="1200"/>
        </a:spcAft>
        <a:defRPr sz="4400">
          <a:solidFill>
            <a:schemeClr val="bg1"/>
          </a:solidFill>
          <a:latin typeface="Arial" charset="0"/>
          <a:ea typeface="ＭＳ Ｐゴシック" charset="-128"/>
          <a:cs typeface="ＭＳ Ｐゴシック" charset="-128"/>
        </a:defRPr>
      </a:lvl6pPr>
      <a:lvl7pPr marL="914400" algn="r" defTabSz="457200" rtl="0" fontAlgn="base">
        <a:spcBef>
          <a:spcPct val="0"/>
        </a:spcBef>
        <a:spcAft>
          <a:spcPts val="1200"/>
        </a:spcAft>
        <a:defRPr sz="4400">
          <a:solidFill>
            <a:schemeClr val="bg1"/>
          </a:solidFill>
          <a:latin typeface="Arial" charset="0"/>
          <a:ea typeface="ＭＳ Ｐゴシック" charset="-128"/>
          <a:cs typeface="ＭＳ Ｐゴシック" charset="-128"/>
        </a:defRPr>
      </a:lvl7pPr>
      <a:lvl8pPr marL="1371600" algn="r" defTabSz="457200" rtl="0" fontAlgn="base">
        <a:spcBef>
          <a:spcPct val="0"/>
        </a:spcBef>
        <a:spcAft>
          <a:spcPts val="1200"/>
        </a:spcAft>
        <a:defRPr sz="4400">
          <a:solidFill>
            <a:schemeClr val="bg1"/>
          </a:solidFill>
          <a:latin typeface="Arial" charset="0"/>
          <a:ea typeface="ＭＳ Ｐゴシック" charset="-128"/>
          <a:cs typeface="ＭＳ Ｐゴシック" charset="-128"/>
        </a:defRPr>
      </a:lvl8pPr>
      <a:lvl9pPr marL="1828800" algn="r" defTabSz="457200" rtl="0" fontAlgn="base">
        <a:spcBef>
          <a:spcPct val="0"/>
        </a:spcBef>
        <a:spcAft>
          <a:spcPts val="1200"/>
        </a:spcAft>
        <a:defRPr sz="4400">
          <a:solidFill>
            <a:schemeClr val="bg1"/>
          </a:solidFill>
          <a:latin typeface="Arial" charset="0"/>
          <a:ea typeface="ＭＳ Ｐゴシック" charset="-128"/>
          <a:cs typeface="ＭＳ Ｐゴシック" charset="-128"/>
        </a:defRPr>
      </a:lvl9pPr>
    </p:titleStyle>
    <p:bodyStyle>
      <a:lvl1pPr marL="342900" indent="-342900" algn="l" defTabSz="457200" rtl="0" eaLnBrk="0" fontAlgn="base" hangingPunct="0">
        <a:spcBef>
          <a:spcPct val="20000"/>
        </a:spcBef>
        <a:spcAft>
          <a:spcPct val="0"/>
        </a:spcAft>
        <a:buFont typeface="Arial" charset="0"/>
        <a:buChar char="•"/>
        <a:defRPr sz="3200" kern="1200">
          <a:solidFill>
            <a:schemeClr val="tx1"/>
          </a:solidFill>
          <a:latin typeface="+mn-lt"/>
          <a:ea typeface="ＭＳ Ｐゴシック" charset="-128"/>
          <a:cs typeface="ＭＳ Ｐゴシック" charset="-128"/>
        </a:defRPr>
      </a:lvl1pPr>
      <a:lvl2pPr marL="742950" indent="-285750" algn="l" defTabSz="457200" rtl="0" eaLnBrk="0" fontAlgn="base" hangingPunct="0">
        <a:spcBef>
          <a:spcPct val="20000"/>
        </a:spcBef>
        <a:spcAft>
          <a:spcPct val="0"/>
        </a:spcAft>
        <a:buFont typeface="Arial" charset="0"/>
        <a:buChar char="–"/>
        <a:defRPr sz="2800" kern="1200">
          <a:solidFill>
            <a:schemeClr val="tx1"/>
          </a:solidFill>
          <a:latin typeface="+mn-lt"/>
          <a:ea typeface="ＭＳ Ｐゴシック" charset="-128"/>
          <a:cs typeface="+mn-cs"/>
        </a:defRPr>
      </a:lvl2pPr>
      <a:lvl3pPr marL="1143000" indent="-228600" algn="l" defTabSz="457200" rtl="0" eaLnBrk="0" fontAlgn="base" hangingPunct="0">
        <a:spcBef>
          <a:spcPct val="20000"/>
        </a:spcBef>
        <a:spcAft>
          <a:spcPct val="0"/>
        </a:spcAft>
        <a:buFont typeface="Arial" charset="0"/>
        <a:buChar char="•"/>
        <a:defRPr sz="2400" kern="1200">
          <a:solidFill>
            <a:schemeClr val="tx1"/>
          </a:solidFill>
          <a:latin typeface="+mn-lt"/>
          <a:ea typeface="ＭＳ Ｐゴシック" charset="-128"/>
          <a:cs typeface="+mn-cs"/>
        </a:defRPr>
      </a:lvl3pPr>
      <a:lvl4pPr marL="16002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ＭＳ Ｐゴシック" charset="-128"/>
          <a:cs typeface="+mn-cs"/>
        </a:defRPr>
      </a:lvl4pPr>
      <a:lvl5pPr marL="20574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ＭＳ Ｐゴシック"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0" y="1860550"/>
            <a:ext cx="9144000" cy="3094038"/>
          </a:xfrm>
          <a:prstGeom prst="rect">
            <a:avLst/>
          </a:prstGeom>
          <a:gradFill flip="none" rotWithShape="1">
            <a:gsLst>
              <a:gs pos="90000">
                <a:schemeClr val="accent6">
                  <a:lumMod val="50000"/>
                </a:schemeClr>
              </a:gs>
              <a:gs pos="100000">
                <a:srgbClr val="FFFFFF"/>
              </a:gs>
            </a:gsLst>
            <a:lin ang="16200000" scaled="0"/>
            <a:tileRect/>
          </a:gradFill>
          <a:effectLst>
            <a:glow rad="101600">
              <a:schemeClr val="bg1">
                <a:lumMod val="65000"/>
                <a:alpha val="75000"/>
              </a:schemeClr>
            </a:glow>
          </a:effectLst>
        </p:spPr>
        <p:txBody>
          <a:bodyPr vert="horz" lIns="91440" tIns="45720" rIns="91440" bIns="45720" rtlCol="0" anchor="ctr">
            <a:normAutofit/>
          </a:bodyPr>
          <a:lstStyle/>
          <a:p>
            <a:r>
              <a:rPr lang="en-AU" dirty="0" smtClean="0"/>
              <a:t>Click to edit Master title style</a:t>
            </a:r>
            <a:br>
              <a:rPr lang="en-AU" dirty="0" smtClean="0"/>
            </a:br>
            <a:r>
              <a:rPr lang="en-AU" dirty="0" smtClean="0"/>
              <a:t/>
            </a:r>
            <a:br>
              <a:rPr lang="en-AU" dirty="0" smtClean="0"/>
            </a:br>
            <a:r>
              <a:rPr lang="en-AU" dirty="0" smtClean="0"/>
              <a:t>Karl Maton</a:t>
            </a:r>
            <a:br>
              <a:rPr lang="en-AU" dirty="0" smtClean="0"/>
            </a:br>
            <a:r>
              <a:rPr lang="en-AU" dirty="0" smtClean="0"/>
              <a:t>University of Sydney</a:t>
            </a:r>
            <a:endParaRPr 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ea typeface="+mn-ea"/>
                <a:cs typeface="+mn-cs"/>
              </a:defRPr>
            </a:lvl1pPr>
          </a:lstStyle>
          <a:p>
            <a:pPr>
              <a:defRPr/>
            </a:pPr>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cs typeface="+mn-cs"/>
              </a:defRPr>
            </a:lvl1pPr>
          </a:lstStyle>
          <a:p>
            <a:pPr>
              <a:defRPr/>
            </a:pPr>
            <a:r>
              <a:rPr lang="en-US"/>
              <a:t>www.legitimationcodetheory.com</a:t>
            </a: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ea typeface="+mn-ea"/>
                <a:cs typeface="+mn-cs"/>
              </a:defRPr>
            </a:lvl1pPr>
          </a:lstStyle>
          <a:p>
            <a:pPr>
              <a:defRPr/>
            </a:pPr>
            <a:fld id="{2CEF20B9-C806-B145-BC32-079FFE01AE01}" type="slidenum">
              <a:rPr lang="en-US"/>
              <a:pPr>
                <a:defRPr/>
              </a:pPr>
              <a:t>‹#›</a:t>
            </a:fld>
            <a:endParaRPr lang="en-US"/>
          </a:p>
        </p:txBody>
      </p:sp>
      <p:pic>
        <p:nvPicPr>
          <p:cNvPr id="13318" name="Picture 7" descr="LCT-small.jpeg"/>
          <p:cNvPicPr>
            <a:picLocks noChangeAspect="1"/>
          </p:cNvPicPr>
          <p:nvPr userDrawn="1"/>
        </p:nvPicPr>
        <p:blipFill>
          <a:blip r:embed="rId13"/>
          <a:srcRect/>
          <a:stretch>
            <a:fillRect/>
          </a:stretch>
        </p:blipFill>
        <p:spPr bwMode="auto">
          <a:xfrm>
            <a:off x="0" y="0"/>
            <a:ext cx="5715000" cy="889000"/>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4357" r:id="rId1"/>
    <p:sldLayoutId id="2147484358" r:id="rId2"/>
    <p:sldLayoutId id="2147484359" r:id="rId3"/>
    <p:sldLayoutId id="2147484360" r:id="rId4"/>
    <p:sldLayoutId id="2147484361" r:id="rId5"/>
    <p:sldLayoutId id="2147484362" r:id="rId6"/>
    <p:sldLayoutId id="2147484363" r:id="rId7"/>
    <p:sldLayoutId id="2147484364" r:id="rId8"/>
    <p:sldLayoutId id="2147484365" r:id="rId9"/>
    <p:sldLayoutId id="2147484366" r:id="rId10"/>
    <p:sldLayoutId id="2147484367" r:id="rId11"/>
  </p:sldLayoutIdLst>
  <p:hf hdr="0" dt="0"/>
  <p:txStyles>
    <p:titleStyle>
      <a:lvl1pPr algn="r" defTabSz="457200" rtl="0" eaLnBrk="0" fontAlgn="base" hangingPunct="0">
        <a:spcBef>
          <a:spcPct val="0"/>
        </a:spcBef>
        <a:spcAft>
          <a:spcPts val="1200"/>
        </a:spcAft>
        <a:defRPr sz="4400" kern="1200">
          <a:solidFill>
            <a:schemeClr val="bg1"/>
          </a:solidFill>
          <a:latin typeface="+mj-lt"/>
          <a:ea typeface="ＭＳ Ｐゴシック" charset="-128"/>
          <a:cs typeface="ＭＳ Ｐゴシック" charset="-128"/>
        </a:defRPr>
      </a:lvl1pPr>
      <a:lvl2pPr algn="r" defTabSz="457200" rtl="0" eaLnBrk="0" fontAlgn="base" hangingPunct="0">
        <a:spcBef>
          <a:spcPct val="0"/>
        </a:spcBef>
        <a:spcAft>
          <a:spcPts val="1200"/>
        </a:spcAft>
        <a:defRPr sz="4400">
          <a:solidFill>
            <a:schemeClr val="bg1"/>
          </a:solidFill>
          <a:latin typeface="Arial" charset="0"/>
          <a:ea typeface="ＭＳ Ｐゴシック" charset="-128"/>
          <a:cs typeface="ＭＳ Ｐゴシック" charset="-128"/>
        </a:defRPr>
      </a:lvl2pPr>
      <a:lvl3pPr algn="r" defTabSz="457200" rtl="0" eaLnBrk="0" fontAlgn="base" hangingPunct="0">
        <a:spcBef>
          <a:spcPct val="0"/>
        </a:spcBef>
        <a:spcAft>
          <a:spcPts val="1200"/>
        </a:spcAft>
        <a:defRPr sz="4400">
          <a:solidFill>
            <a:schemeClr val="bg1"/>
          </a:solidFill>
          <a:latin typeface="Arial" charset="0"/>
          <a:ea typeface="ＭＳ Ｐゴシック" charset="-128"/>
          <a:cs typeface="ＭＳ Ｐゴシック" charset="-128"/>
        </a:defRPr>
      </a:lvl3pPr>
      <a:lvl4pPr algn="r" defTabSz="457200" rtl="0" eaLnBrk="0" fontAlgn="base" hangingPunct="0">
        <a:spcBef>
          <a:spcPct val="0"/>
        </a:spcBef>
        <a:spcAft>
          <a:spcPts val="1200"/>
        </a:spcAft>
        <a:defRPr sz="4400">
          <a:solidFill>
            <a:schemeClr val="bg1"/>
          </a:solidFill>
          <a:latin typeface="Arial" charset="0"/>
          <a:ea typeface="ＭＳ Ｐゴシック" charset="-128"/>
          <a:cs typeface="ＭＳ Ｐゴシック" charset="-128"/>
        </a:defRPr>
      </a:lvl4pPr>
      <a:lvl5pPr algn="r" defTabSz="457200" rtl="0" eaLnBrk="0" fontAlgn="base" hangingPunct="0">
        <a:spcBef>
          <a:spcPct val="0"/>
        </a:spcBef>
        <a:spcAft>
          <a:spcPts val="1200"/>
        </a:spcAft>
        <a:defRPr sz="4400">
          <a:solidFill>
            <a:schemeClr val="bg1"/>
          </a:solidFill>
          <a:latin typeface="Arial" charset="0"/>
          <a:ea typeface="ＭＳ Ｐゴシック" charset="-128"/>
          <a:cs typeface="ＭＳ Ｐゴシック" charset="-128"/>
        </a:defRPr>
      </a:lvl5pPr>
      <a:lvl6pPr marL="457200" algn="r" defTabSz="457200" rtl="0" fontAlgn="base">
        <a:spcBef>
          <a:spcPct val="0"/>
        </a:spcBef>
        <a:spcAft>
          <a:spcPts val="1200"/>
        </a:spcAft>
        <a:defRPr sz="4400">
          <a:solidFill>
            <a:schemeClr val="bg1"/>
          </a:solidFill>
          <a:latin typeface="Arial" charset="0"/>
          <a:ea typeface="ＭＳ Ｐゴシック" charset="-128"/>
          <a:cs typeface="ＭＳ Ｐゴシック" charset="-128"/>
        </a:defRPr>
      </a:lvl6pPr>
      <a:lvl7pPr marL="914400" algn="r" defTabSz="457200" rtl="0" fontAlgn="base">
        <a:spcBef>
          <a:spcPct val="0"/>
        </a:spcBef>
        <a:spcAft>
          <a:spcPts val="1200"/>
        </a:spcAft>
        <a:defRPr sz="4400">
          <a:solidFill>
            <a:schemeClr val="bg1"/>
          </a:solidFill>
          <a:latin typeface="Arial" charset="0"/>
          <a:ea typeface="ＭＳ Ｐゴシック" charset="-128"/>
          <a:cs typeface="ＭＳ Ｐゴシック" charset="-128"/>
        </a:defRPr>
      </a:lvl7pPr>
      <a:lvl8pPr marL="1371600" algn="r" defTabSz="457200" rtl="0" fontAlgn="base">
        <a:spcBef>
          <a:spcPct val="0"/>
        </a:spcBef>
        <a:spcAft>
          <a:spcPts val="1200"/>
        </a:spcAft>
        <a:defRPr sz="4400">
          <a:solidFill>
            <a:schemeClr val="bg1"/>
          </a:solidFill>
          <a:latin typeface="Arial" charset="0"/>
          <a:ea typeface="ＭＳ Ｐゴシック" charset="-128"/>
          <a:cs typeface="ＭＳ Ｐゴシック" charset="-128"/>
        </a:defRPr>
      </a:lvl8pPr>
      <a:lvl9pPr marL="1828800" algn="r" defTabSz="457200" rtl="0" fontAlgn="base">
        <a:spcBef>
          <a:spcPct val="0"/>
        </a:spcBef>
        <a:spcAft>
          <a:spcPts val="1200"/>
        </a:spcAft>
        <a:defRPr sz="4400">
          <a:solidFill>
            <a:schemeClr val="bg1"/>
          </a:solidFill>
          <a:latin typeface="Arial" charset="0"/>
          <a:ea typeface="ＭＳ Ｐゴシック" charset="-128"/>
          <a:cs typeface="ＭＳ Ｐゴシック" charset="-128"/>
        </a:defRPr>
      </a:lvl9pPr>
    </p:titleStyle>
    <p:bodyStyle>
      <a:lvl1pPr marL="342900" indent="-342900" algn="l" defTabSz="457200" rtl="0" eaLnBrk="0" fontAlgn="base" hangingPunct="0">
        <a:spcBef>
          <a:spcPct val="20000"/>
        </a:spcBef>
        <a:spcAft>
          <a:spcPct val="0"/>
        </a:spcAft>
        <a:buFont typeface="Arial" charset="0"/>
        <a:buChar char="•"/>
        <a:defRPr sz="3200" kern="1200">
          <a:solidFill>
            <a:schemeClr val="tx1"/>
          </a:solidFill>
          <a:latin typeface="+mn-lt"/>
          <a:ea typeface="ＭＳ Ｐゴシック" charset="-128"/>
          <a:cs typeface="ＭＳ Ｐゴシック" charset="-128"/>
        </a:defRPr>
      </a:lvl1pPr>
      <a:lvl2pPr marL="742950" indent="-285750" algn="l" defTabSz="457200" rtl="0" eaLnBrk="0" fontAlgn="base" hangingPunct="0">
        <a:spcBef>
          <a:spcPct val="20000"/>
        </a:spcBef>
        <a:spcAft>
          <a:spcPct val="0"/>
        </a:spcAft>
        <a:buFont typeface="Arial" charset="0"/>
        <a:buChar char="–"/>
        <a:defRPr sz="2800" kern="1200">
          <a:solidFill>
            <a:schemeClr val="tx1"/>
          </a:solidFill>
          <a:latin typeface="+mn-lt"/>
          <a:ea typeface="ＭＳ Ｐゴシック" charset="-128"/>
          <a:cs typeface="+mn-cs"/>
        </a:defRPr>
      </a:lvl2pPr>
      <a:lvl3pPr marL="1143000" indent="-228600" algn="l" defTabSz="457200" rtl="0" eaLnBrk="0" fontAlgn="base" hangingPunct="0">
        <a:spcBef>
          <a:spcPct val="20000"/>
        </a:spcBef>
        <a:spcAft>
          <a:spcPct val="0"/>
        </a:spcAft>
        <a:buFont typeface="Arial" charset="0"/>
        <a:buChar char="•"/>
        <a:defRPr sz="2400" kern="1200">
          <a:solidFill>
            <a:schemeClr val="tx1"/>
          </a:solidFill>
          <a:latin typeface="+mn-lt"/>
          <a:ea typeface="ＭＳ Ｐゴシック" charset="-128"/>
          <a:cs typeface="+mn-cs"/>
        </a:defRPr>
      </a:lvl3pPr>
      <a:lvl4pPr marL="16002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ＭＳ Ｐゴシック" charset="-128"/>
          <a:cs typeface="+mn-cs"/>
        </a:defRPr>
      </a:lvl4pPr>
      <a:lvl5pPr marL="20574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ＭＳ Ｐゴシック"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oleObject" Target="../embeddings/oleObject1.bin"/><Relationship Id="rId4" Type="http://schemas.openxmlformats.org/officeDocument/2006/relationships/image" Target="../media/image4.emf"/><Relationship Id="rId1" Type="http://schemas.openxmlformats.org/officeDocument/2006/relationships/vmlDrawing" Target="../drawings/vmlDrawing1.vml"/><Relationship Id="rId2"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oleObject" Target="../embeddings/oleObject2.bin"/><Relationship Id="rId4" Type="http://schemas.openxmlformats.org/officeDocument/2006/relationships/image" Target="../media/image5.png"/><Relationship Id="rId1" Type="http://schemas.openxmlformats.org/officeDocument/2006/relationships/vmlDrawing" Target="../drawings/vmlDrawing2.vml"/><Relationship Id="rId2"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jpeg"/><Relationship Id="rId3" Type="http://schemas.openxmlformats.org/officeDocument/2006/relationships/image" Target="../media/image7.jpe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jpe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pPr eaLnBrk="1" fontAlgn="auto" hangingPunct="1">
              <a:defRPr/>
            </a:pPr>
            <a:r>
              <a:rPr lang="en-US" dirty="0" smtClean="0">
                <a:ea typeface="+mj-ea"/>
                <a:cs typeface="+mj-cs"/>
              </a:rPr>
              <a:t>LEGITIMATION CODE THEORY</a:t>
            </a:r>
            <a:r>
              <a:rPr lang="en-US" sz="3200" dirty="0" smtClean="0">
                <a:ea typeface="+mj-ea"/>
                <a:cs typeface="+mj-cs"/>
              </a:rPr>
              <a:t/>
            </a:r>
            <a:br>
              <a:rPr lang="en-US" sz="3200" dirty="0" smtClean="0">
                <a:ea typeface="+mj-ea"/>
                <a:cs typeface="+mj-cs"/>
              </a:rPr>
            </a:br>
            <a:r>
              <a:rPr lang="en-US" sz="3200" dirty="0" smtClean="0">
                <a:ea typeface="+mj-ea"/>
                <a:cs typeface="+mj-cs"/>
              </a:rPr>
              <a:t>A </a:t>
            </a:r>
            <a:r>
              <a:rPr lang="en-US" sz="3200" smtClean="0">
                <a:ea typeface="+mj-ea"/>
                <a:cs typeface="+mj-cs"/>
              </a:rPr>
              <a:t>very very brief introduction</a:t>
            </a:r>
            <a:r>
              <a:rPr lang="en-US" sz="3200" dirty="0" smtClean="0">
                <a:ea typeface="+mj-ea"/>
                <a:cs typeface="+mj-cs"/>
              </a:rPr>
              <a:t/>
            </a:r>
            <a:br>
              <a:rPr lang="en-US" sz="3200" dirty="0" smtClean="0">
                <a:ea typeface="+mj-ea"/>
                <a:cs typeface="+mj-cs"/>
              </a:rPr>
            </a:br>
            <a:r>
              <a:rPr lang="en-US" dirty="0" smtClean="0">
                <a:ea typeface="+mj-ea"/>
                <a:cs typeface="+mj-cs"/>
              </a:rPr>
              <a:t/>
            </a:r>
            <a:br>
              <a:rPr lang="en-US" dirty="0" smtClean="0">
                <a:ea typeface="+mj-ea"/>
                <a:cs typeface="+mj-cs"/>
              </a:rPr>
            </a:br>
            <a:r>
              <a:rPr lang="en-US" sz="2400" dirty="0" smtClean="0">
                <a:ea typeface="+mj-ea"/>
                <a:cs typeface="+mj-cs"/>
              </a:rPr>
              <a:t>Karl Maton</a:t>
            </a:r>
            <a:br>
              <a:rPr lang="en-US" sz="2400" dirty="0" smtClean="0">
                <a:ea typeface="+mj-ea"/>
                <a:cs typeface="+mj-cs"/>
              </a:rPr>
            </a:br>
            <a:r>
              <a:rPr lang="en-US" sz="2400" dirty="0" smtClean="0">
                <a:ea typeface="+mj-ea"/>
                <a:cs typeface="+mj-cs"/>
              </a:rPr>
              <a:t>University of Sydney</a:t>
            </a:r>
            <a:endParaRPr lang="en-US" sz="2400" dirty="0">
              <a:ea typeface="+mj-ea"/>
              <a:cs typeface="+mj-cs"/>
            </a:endParaRPr>
          </a:p>
        </p:txBody>
      </p:sp>
    </p:spTree>
    <p:extLst>
      <p:ext uri="{BB962C8B-B14F-4D97-AF65-F5344CB8AC3E}">
        <p14:creationId xmlns:p14="http://schemas.microsoft.com/office/powerpoint/2010/main" val="196327778"/>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p:cNvSpPr>
            <a:spLocks noGrp="1"/>
          </p:cNvSpPr>
          <p:nvPr>
            <p:ph type="ftr" sz="quarter" idx="14"/>
          </p:nvPr>
        </p:nvSpPr>
        <p:spPr/>
        <p:txBody>
          <a:bodyPr/>
          <a:lstStyle/>
          <a:p>
            <a:pPr>
              <a:defRPr/>
            </a:pPr>
            <a:r>
              <a:rPr lang="en-US"/>
              <a:t>www.legitimationcodetheory.com</a:t>
            </a:r>
          </a:p>
        </p:txBody>
      </p:sp>
      <p:sp>
        <p:nvSpPr>
          <p:cNvPr id="6" name="Slide Number Placeholder 5"/>
          <p:cNvSpPr>
            <a:spLocks noGrp="1"/>
          </p:cNvSpPr>
          <p:nvPr>
            <p:ph type="sldNum" sz="quarter" idx="15"/>
          </p:nvPr>
        </p:nvSpPr>
        <p:spPr/>
        <p:txBody>
          <a:bodyPr/>
          <a:lstStyle/>
          <a:p>
            <a:pPr>
              <a:defRPr/>
            </a:pPr>
            <a:fld id="{602EA83D-204C-6D43-BE1B-560901274CB4}" type="slidenum">
              <a:rPr lang="en-US"/>
              <a:pPr>
                <a:defRPr/>
              </a:pPr>
              <a:t>10</a:t>
            </a:fld>
            <a:endParaRPr lang="en-US" dirty="0"/>
          </a:p>
        </p:txBody>
      </p:sp>
      <p:graphicFrame>
        <p:nvGraphicFramePr>
          <p:cNvPr id="7" name="Group 2"/>
          <p:cNvGraphicFramePr>
            <a:graphicFrameLocks noGrp="1"/>
          </p:cNvGraphicFramePr>
          <p:nvPr>
            <p:extLst>
              <p:ext uri="{D42A27DB-BD31-4B8C-83A1-F6EECF244321}">
                <p14:modId xmlns:p14="http://schemas.microsoft.com/office/powerpoint/2010/main" val="2279194730"/>
              </p:ext>
            </p:extLst>
          </p:nvPr>
        </p:nvGraphicFramePr>
        <p:xfrm>
          <a:off x="1651000" y="274638"/>
          <a:ext cx="7086600" cy="5852161"/>
        </p:xfrm>
        <a:graphic>
          <a:graphicData uri="http://schemas.openxmlformats.org/drawingml/2006/table">
            <a:tbl>
              <a:tblPr/>
              <a:tblGrid>
                <a:gridCol w="2057400"/>
                <a:gridCol w="1828800"/>
                <a:gridCol w="3200400"/>
              </a:tblGrid>
              <a:tr h="96996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sng" strike="noStrike" cap="none" normalizeH="0" baseline="0" dirty="0" smtClean="0">
                          <a:ln>
                            <a:noFill/>
                          </a:ln>
                          <a:solidFill>
                            <a:schemeClr val="tx2"/>
                          </a:solidFill>
                          <a:effectLst/>
                          <a:latin typeface="Times New Roman" charset="0"/>
                          <a:ea typeface="ＭＳ Ｐゴシック" charset="-128"/>
                          <a:cs typeface="ＭＳ Ｐゴシック" charset="-128"/>
                        </a:rPr>
                        <a:t>Dimension</a:t>
                      </a:r>
                      <a:endParaRPr kumimoji="0" lang="en-US" sz="2400" b="0" i="0" u="sng" strike="noStrike" cap="none" normalizeH="0" baseline="0" dirty="0">
                        <a:ln>
                          <a:noFill/>
                        </a:ln>
                        <a:solidFill>
                          <a:schemeClr val="tx2"/>
                        </a:solidFill>
                        <a:effectLst/>
                        <a:latin typeface="Times New Roman" charset="0"/>
                        <a:ea typeface="ＭＳ Ｐゴシック" charset="-128"/>
                        <a:cs typeface="ＭＳ Ｐゴシック" charset="-128"/>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sng" strike="noStrike" cap="none" normalizeH="0" baseline="0" dirty="0">
                          <a:ln>
                            <a:noFill/>
                          </a:ln>
                          <a:solidFill>
                            <a:schemeClr val="tx2"/>
                          </a:solidFill>
                          <a:effectLst/>
                          <a:latin typeface="Times New Roman" charset="0"/>
                          <a:ea typeface="ＭＳ Ｐゴシック" charset="-128"/>
                          <a:cs typeface="ＭＳ Ｐゴシック" charset="-128"/>
                        </a:rPr>
                        <a:t>Referent relations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sng" strike="noStrike" cap="none" normalizeH="0" baseline="0" smtClean="0">
                          <a:ln>
                            <a:noFill/>
                          </a:ln>
                          <a:solidFill>
                            <a:schemeClr val="tx2"/>
                          </a:solidFill>
                          <a:effectLst/>
                          <a:latin typeface="Times New Roman" charset="0"/>
                          <a:ea typeface="ＭＳ Ｐゴシック" charset="-128"/>
                          <a:cs typeface="ＭＳ Ｐゴシック" charset="-128"/>
                        </a:rPr>
                        <a:t>Principal concepts</a:t>
                      </a:r>
                      <a:endParaRPr kumimoji="0" lang="en-US" sz="2400" b="0" i="0" u="sng" strike="noStrike" cap="none" normalizeH="0" baseline="0" dirty="0">
                        <a:ln>
                          <a:noFill/>
                        </a:ln>
                        <a:solidFill>
                          <a:schemeClr val="tx2"/>
                        </a:solidFill>
                        <a:effectLst/>
                        <a:latin typeface="Times New Roman" charset="0"/>
                        <a:ea typeface="ＭＳ Ｐゴシック" charset="-128"/>
                        <a:cs typeface="ＭＳ Ｐゴシック" charset="-128"/>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03505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a:ln>
                            <a:noFill/>
                          </a:ln>
                          <a:solidFill>
                            <a:schemeClr val="accent1"/>
                          </a:solidFill>
                          <a:effectLst/>
                          <a:latin typeface="Times New Roman" charset="0"/>
                          <a:ea typeface="ＭＳ Ｐゴシック" charset="-128"/>
                          <a:cs typeface="ＭＳ Ｐゴシック" charset="-128"/>
                        </a:rPr>
                        <a:t>Autonomy</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a:ln>
                            <a:noFill/>
                          </a:ln>
                          <a:solidFill>
                            <a:schemeClr val="accent1"/>
                          </a:solidFill>
                          <a:effectLst/>
                          <a:latin typeface="Times New Roman" charset="0"/>
                          <a:ea typeface="ＭＳ Ｐゴシック" charset="-128"/>
                          <a:cs typeface="ＭＳ Ｐゴシック" charset="-128"/>
                        </a:rPr>
                        <a:t>external</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a:ln>
                            <a:noFill/>
                          </a:ln>
                          <a:solidFill>
                            <a:schemeClr val="accent1"/>
                          </a:solidFill>
                          <a:effectLst/>
                          <a:latin typeface="Times New Roman" charset="0"/>
                          <a:ea typeface="ＭＳ Ｐゴシック" charset="-128"/>
                          <a:cs typeface="ＭＳ Ｐゴシック" charset="-128"/>
                        </a:rPr>
                        <a:t>positional autonomy, relational autonomy</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03346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a:ln>
                            <a:noFill/>
                          </a:ln>
                          <a:solidFill>
                            <a:schemeClr val="accent1"/>
                          </a:solidFill>
                          <a:effectLst/>
                          <a:latin typeface="Times New Roman" charset="0"/>
                          <a:ea typeface="ＭＳ Ｐゴシック" charset="-128"/>
                          <a:cs typeface="ＭＳ Ｐゴシック" charset="-128"/>
                        </a:rPr>
                        <a:t>Density</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a:ln>
                            <a:noFill/>
                          </a:ln>
                          <a:solidFill>
                            <a:schemeClr val="accent1"/>
                          </a:solidFill>
                          <a:effectLst/>
                          <a:latin typeface="Times New Roman" charset="0"/>
                          <a:ea typeface="ＭＳ Ｐゴシック" charset="-128"/>
                          <a:cs typeface="ＭＳ Ｐゴシック" charset="-128"/>
                        </a:rPr>
                        <a:t>internal</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a:ln>
                            <a:noFill/>
                          </a:ln>
                          <a:solidFill>
                            <a:schemeClr val="accent1"/>
                          </a:solidFill>
                          <a:effectLst/>
                          <a:latin typeface="Times New Roman" charset="0"/>
                          <a:ea typeface="ＭＳ Ｐゴシック" charset="-128"/>
                          <a:cs typeface="ＭＳ Ｐゴシック" charset="-128"/>
                        </a:rPr>
                        <a:t>material density, </a:t>
                      </a:r>
                    </a:p>
                    <a:p>
                      <a:pPr marL="0" marR="0" lvl="0" indent="0" algn="l" defTabSz="914400" rtl="0" eaLnBrk="1" fontAlgn="base" latinLnBrk="0" hangingPunct="1">
                        <a:lnSpc>
                          <a:spcPct val="80000"/>
                        </a:lnSpc>
                        <a:spcBef>
                          <a:spcPct val="20000"/>
                        </a:spcBef>
                        <a:spcAft>
                          <a:spcPct val="0"/>
                        </a:spcAft>
                        <a:buClrTx/>
                        <a:buSzTx/>
                        <a:buFontTx/>
                        <a:buNone/>
                        <a:tabLst/>
                      </a:pPr>
                      <a:r>
                        <a:rPr kumimoji="0" lang="en-US" sz="2400" b="0" i="0" u="none" strike="noStrike" cap="none" normalizeH="0" baseline="0" dirty="0">
                          <a:ln>
                            <a:noFill/>
                          </a:ln>
                          <a:solidFill>
                            <a:schemeClr val="accent1"/>
                          </a:solidFill>
                          <a:effectLst/>
                          <a:latin typeface="Times New Roman" charset="0"/>
                          <a:ea typeface="ＭＳ Ｐゴシック" charset="-128"/>
                          <a:cs typeface="ＭＳ Ｐゴシック" charset="-128"/>
                        </a:rPr>
                        <a:t>moral density</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03505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smtClean="0">
                          <a:ln>
                            <a:noFill/>
                          </a:ln>
                          <a:solidFill>
                            <a:schemeClr val="tx2"/>
                          </a:solidFill>
                          <a:effectLst/>
                          <a:latin typeface="Times New Roman" charset="0"/>
                          <a:ea typeface="ＭＳ Ｐゴシック" charset="-128"/>
                          <a:cs typeface="ＭＳ Ｐゴシック" charset="-128"/>
                        </a:rPr>
                        <a:t>Specialization</a:t>
                      </a:r>
                      <a:endParaRPr kumimoji="0" lang="en-US" sz="2400" b="0" i="0" u="none" strike="noStrike" cap="none" normalizeH="0" baseline="0" dirty="0">
                        <a:ln>
                          <a:noFill/>
                        </a:ln>
                        <a:solidFill>
                          <a:schemeClr val="tx2"/>
                        </a:solidFill>
                        <a:effectLst/>
                        <a:latin typeface="Times New Roman" charset="0"/>
                        <a:ea typeface="ＭＳ Ｐゴシック" charset="-128"/>
                        <a:cs typeface="ＭＳ Ｐゴシック" charset="-128"/>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a:ln>
                            <a:noFill/>
                          </a:ln>
                          <a:solidFill>
                            <a:schemeClr val="tx2"/>
                          </a:solidFill>
                          <a:effectLst/>
                          <a:latin typeface="Times New Roman" charset="0"/>
                          <a:ea typeface="ＭＳ Ｐゴシック" charset="-128"/>
                          <a:cs typeface="ＭＳ Ｐゴシック" charset="-128"/>
                        </a:rPr>
                        <a:t>social-symbolic</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a:ln>
                            <a:noFill/>
                          </a:ln>
                          <a:solidFill>
                            <a:schemeClr val="tx2"/>
                          </a:solidFill>
                          <a:effectLst/>
                          <a:latin typeface="Times New Roman" charset="0"/>
                          <a:ea typeface="ＭＳ Ｐゴシック" charset="-128"/>
                          <a:cs typeface="ＭＳ Ｐゴシック" charset="-128"/>
                        </a:rPr>
                        <a:t>epistemic relations, social relations</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95567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a:ln>
                            <a:noFill/>
                          </a:ln>
                          <a:solidFill>
                            <a:schemeClr val="tx2"/>
                          </a:solidFill>
                          <a:effectLst/>
                          <a:latin typeface="Times New Roman" charset="0"/>
                          <a:ea typeface="ＭＳ Ｐゴシック" charset="-128"/>
                          <a:cs typeface="ＭＳ Ｐゴシック" charset="-128"/>
                        </a:rPr>
                        <a:t>Semantics</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a:ln>
                            <a:noFill/>
                          </a:ln>
                          <a:solidFill>
                            <a:schemeClr val="tx2"/>
                          </a:solidFill>
                          <a:effectLst/>
                          <a:latin typeface="Times New Roman" charset="0"/>
                          <a:ea typeface="ＭＳ Ｐゴシック" charset="-128"/>
                          <a:cs typeface="ＭＳ Ｐゴシック" charset="-128"/>
                        </a:rPr>
                        <a:t>meaning</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a:ln>
                            <a:noFill/>
                          </a:ln>
                          <a:solidFill>
                            <a:schemeClr val="tx2"/>
                          </a:solidFill>
                          <a:effectLst/>
                          <a:latin typeface="Times New Roman" charset="0"/>
                          <a:ea typeface="ＭＳ Ｐゴシック" charset="-128"/>
                          <a:cs typeface="ＭＳ Ｐゴシック" charset="-128"/>
                        </a:rPr>
                        <a:t>semantic gravity, semantic density</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6200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a:ln>
                            <a:noFill/>
                          </a:ln>
                          <a:solidFill>
                            <a:schemeClr val="accent1"/>
                          </a:solidFill>
                          <a:effectLst/>
                          <a:latin typeface="Times New Roman" charset="0"/>
                          <a:ea typeface="ＭＳ Ｐゴシック" charset="-128"/>
                          <a:cs typeface="ＭＳ Ｐゴシック" charset="-128"/>
                        </a:rPr>
                        <a:t>Temporality</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smtClean="0">
                          <a:ln>
                            <a:noFill/>
                          </a:ln>
                          <a:solidFill>
                            <a:schemeClr val="accent1"/>
                          </a:solidFill>
                          <a:effectLst/>
                          <a:latin typeface="Times New Roman" charset="0"/>
                          <a:ea typeface="ＭＳ Ｐゴシック" charset="-128"/>
                          <a:cs typeface="ＭＳ Ｐゴシック" charset="-128"/>
                        </a:rPr>
                        <a:t>time</a:t>
                      </a:r>
                      <a:endParaRPr kumimoji="0" lang="en-US" sz="2400" b="0" i="0" u="none" strike="noStrike" cap="none" normalizeH="0" baseline="0" dirty="0">
                        <a:ln>
                          <a:noFill/>
                        </a:ln>
                        <a:solidFill>
                          <a:schemeClr val="accent1"/>
                        </a:solidFill>
                        <a:effectLst/>
                        <a:latin typeface="Times New Roman" charset="0"/>
                        <a:ea typeface="ＭＳ Ｐゴシック" charset="-128"/>
                        <a:cs typeface="ＭＳ Ｐゴシック"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smtClean="0">
                          <a:ln>
                            <a:noFill/>
                          </a:ln>
                          <a:solidFill>
                            <a:schemeClr val="accent1"/>
                          </a:solidFill>
                          <a:effectLst/>
                          <a:latin typeface="Times New Roman" charset="0"/>
                          <a:ea typeface="ＭＳ Ｐゴシック" charset="-128"/>
                          <a:cs typeface="ＭＳ Ｐゴシック" charset="-128"/>
                        </a:rPr>
                        <a:t>temporal position, temporal orientation</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8" name="Rounded Rectangle 7"/>
          <p:cNvSpPr/>
          <p:nvPr/>
        </p:nvSpPr>
        <p:spPr bwMode="auto">
          <a:xfrm>
            <a:off x="1574800" y="3322638"/>
            <a:ext cx="7239000" cy="1981200"/>
          </a:xfrm>
          <a:prstGeom prst="roundRect">
            <a:avLst/>
          </a:prstGeom>
          <a:noFill/>
          <a:ln w="28575" cmpd="sng">
            <a:solidFill>
              <a:srgbClr val="000090"/>
            </a:solidFill>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a:prstTxWarp prst="textNoShape">
              <a:avLst/>
            </a:prstTxWarp>
          </a:bodyPr>
          <a:lstStyle/>
          <a:p>
            <a:pPr>
              <a:defRPr/>
            </a:pPr>
            <a:endParaRPr lang="en-US">
              <a:solidFill>
                <a:schemeClr val="tx1"/>
              </a:solidFill>
              <a:latin typeface="Arial" charset="0"/>
            </a:endParaRPr>
          </a:p>
        </p:txBody>
      </p:sp>
      <p:sp>
        <p:nvSpPr>
          <p:cNvPr id="9" name="Content Placeholder 3"/>
          <p:cNvSpPr>
            <a:spLocks noGrp="1"/>
          </p:cNvSpPr>
          <p:nvPr>
            <p:ph sz="quarter" idx="13"/>
          </p:nvPr>
        </p:nvSpPr>
        <p:spPr bwMode="auto">
          <a:xfrm>
            <a:off x="0" y="1181100"/>
            <a:ext cx="1127125" cy="5676900"/>
          </a:xfrm>
          <a:gradFill>
            <a:gsLst>
              <a:gs pos="0">
                <a:srgbClr val="000028"/>
              </a:gs>
              <a:gs pos="100000">
                <a:schemeClr val="bg1"/>
              </a:gs>
              <a:gs pos="40000">
                <a:srgbClr val="000028"/>
              </a:gs>
            </a:gsLst>
          </a:gradFill>
          <a:ln>
            <a:miter lim="800000"/>
            <a:headEnd/>
            <a:tailEnd/>
          </a:ln>
        </p:spPr>
        <p:txBody>
          <a:bodyPr wrap="square" lIns="91440" tIns="45720" rIns="91440" bIns="45720" numCol="1" anchor="t" anchorCtr="0" compatLnSpc="1">
            <a:prstTxWarp prst="textNoShape">
              <a:avLst/>
            </a:prstTxWarp>
          </a:bodyPr>
          <a:lstStyle/>
          <a:p>
            <a:pPr eaLnBrk="1" hangingPunct="1">
              <a:defRPr/>
            </a:pPr>
            <a:endParaRPr lang="en-US" dirty="0"/>
          </a:p>
        </p:txBody>
      </p:sp>
    </p:spTree>
    <p:extLst>
      <p:ext uri="{BB962C8B-B14F-4D97-AF65-F5344CB8AC3E}">
        <p14:creationId xmlns:p14="http://schemas.microsoft.com/office/powerpoint/2010/main" val="4139809388"/>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pPr eaLnBrk="1" fontAlgn="auto" hangingPunct="1">
              <a:defRPr/>
            </a:pPr>
            <a:r>
              <a:rPr lang="en-US" smtClean="0"/>
              <a:t>SPECIALIZATION</a:t>
            </a:r>
            <a:r>
              <a:rPr lang="en-US" sz="3200" smtClean="0">
                <a:ea typeface="+mj-ea"/>
                <a:cs typeface="+mj-cs"/>
              </a:rPr>
              <a:t/>
            </a:r>
            <a:br>
              <a:rPr lang="en-US" sz="3200" smtClean="0">
                <a:ea typeface="+mj-ea"/>
                <a:cs typeface="+mj-cs"/>
              </a:rPr>
            </a:br>
            <a:r>
              <a:rPr lang="en-US" dirty="0" smtClean="0">
                <a:ea typeface="+mj-ea"/>
                <a:cs typeface="+mj-cs"/>
              </a:rPr>
              <a:t/>
            </a:r>
            <a:br>
              <a:rPr lang="en-US" dirty="0" smtClean="0">
                <a:ea typeface="+mj-ea"/>
                <a:cs typeface="+mj-cs"/>
              </a:rPr>
            </a:br>
            <a:r>
              <a:rPr lang="en-US" sz="2400" dirty="0" smtClean="0">
                <a:ea typeface="+mj-ea"/>
                <a:cs typeface="+mj-cs"/>
              </a:rPr>
              <a:t>Karl Maton</a:t>
            </a:r>
            <a:br>
              <a:rPr lang="en-US" sz="2400" dirty="0" smtClean="0">
                <a:ea typeface="+mj-ea"/>
                <a:cs typeface="+mj-cs"/>
              </a:rPr>
            </a:br>
            <a:r>
              <a:rPr lang="en-US" sz="2400" dirty="0" smtClean="0">
                <a:ea typeface="+mj-ea"/>
                <a:cs typeface="+mj-cs"/>
              </a:rPr>
              <a:t>University of Sydney</a:t>
            </a:r>
            <a:endParaRPr lang="en-US" sz="2400" dirty="0">
              <a:ea typeface="+mj-ea"/>
              <a:cs typeface="+mj-cs"/>
            </a:endParaRPr>
          </a:p>
        </p:txBody>
      </p:sp>
    </p:spTree>
    <p:extLst>
      <p:ext uri="{BB962C8B-B14F-4D97-AF65-F5344CB8AC3E}">
        <p14:creationId xmlns:p14="http://schemas.microsoft.com/office/powerpoint/2010/main" val="2057981434"/>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70000" y="161925"/>
            <a:ext cx="7620000" cy="1019175"/>
          </a:xfrm>
        </p:spPr>
        <p:txBody>
          <a:bodyPr/>
          <a:lstStyle/>
          <a:p>
            <a:pPr>
              <a:defRPr/>
            </a:pPr>
            <a:r>
              <a:rPr lang="en-US" dirty="0" smtClean="0"/>
              <a:t>Specialization</a:t>
            </a:r>
            <a:endParaRPr lang="en-US" dirty="0"/>
          </a:p>
        </p:txBody>
      </p:sp>
      <p:sp>
        <p:nvSpPr>
          <p:cNvPr id="28675" name="Content Placeholder 2"/>
          <p:cNvSpPr>
            <a:spLocks noGrp="1"/>
          </p:cNvSpPr>
          <p:nvPr>
            <p:ph idx="1"/>
          </p:nvPr>
        </p:nvSpPr>
        <p:spPr bwMode="auto">
          <a:xfrm>
            <a:off x="1270000" y="1341438"/>
            <a:ext cx="7620000" cy="4784725"/>
          </a:xfrm>
          <a:noFill/>
          <a:ln>
            <a:miter lim="800000"/>
            <a:headEnd/>
            <a:tailEnd/>
          </a:ln>
        </p:spPr>
        <p:txBody>
          <a:bodyPr vert="horz" wrap="square" lIns="91440" tIns="45720" rIns="91440" bIns="45720" numCol="1" anchor="t" anchorCtr="0" compatLnSpc="1">
            <a:prstTxWarp prst="textNoShape">
              <a:avLst/>
            </a:prstTxWarp>
            <a:normAutofit lnSpcReduction="10000"/>
          </a:bodyPr>
          <a:lstStyle/>
          <a:p>
            <a:r>
              <a:rPr lang="en-US" dirty="0" smtClean="0"/>
              <a:t>specialization codes</a:t>
            </a:r>
          </a:p>
          <a:p>
            <a:pPr lvl="1"/>
            <a:r>
              <a:rPr lang="en-US" dirty="0" smtClean="0"/>
              <a:t>epistemic relations</a:t>
            </a:r>
            <a:endParaRPr lang="en-US" dirty="0"/>
          </a:p>
          <a:p>
            <a:pPr lvl="1"/>
            <a:r>
              <a:rPr lang="en-US" dirty="0" smtClean="0"/>
              <a:t>social relations</a:t>
            </a:r>
          </a:p>
          <a:p>
            <a:r>
              <a:rPr lang="en-US" dirty="0" smtClean="0"/>
              <a:t>epistemic–pedagogic device</a:t>
            </a:r>
          </a:p>
          <a:p>
            <a:r>
              <a:rPr lang="en-US" dirty="0" smtClean="0"/>
              <a:t>knowledge–knower structures</a:t>
            </a:r>
          </a:p>
          <a:p>
            <a:r>
              <a:rPr lang="en-US" dirty="0" smtClean="0"/>
              <a:t>gazes </a:t>
            </a:r>
          </a:p>
          <a:p>
            <a:r>
              <a:rPr lang="en-US" dirty="0" smtClean="0"/>
              <a:t>insights </a:t>
            </a:r>
          </a:p>
          <a:p>
            <a:r>
              <a:rPr lang="en-US" dirty="0" smtClean="0"/>
              <a:t>lenses</a:t>
            </a:r>
          </a:p>
          <a:p>
            <a:r>
              <a:rPr lang="en-US" dirty="0" smtClean="0"/>
              <a:t>4-K model</a:t>
            </a:r>
          </a:p>
          <a:p>
            <a:pPr marL="0" indent="0">
              <a:buNone/>
            </a:pPr>
            <a:endParaRPr lang="en-US" dirty="0" smtClean="0"/>
          </a:p>
        </p:txBody>
      </p:sp>
      <p:sp>
        <p:nvSpPr>
          <p:cNvPr id="5" name="Footer Placeholder 4"/>
          <p:cNvSpPr>
            <a:spLocks noGrp="1"/>
          </p:cNvSpPr>
          <p:nvPr>
            <p:ph type="ftr" sz="quarter" idx="14"/>
          </p:nvPr>
        </p:nvSpPr>
        <p:spPr/>
        <p:txBody>
          <a:bodyPr/>
          <a:lstStyle/>
          <a:p>
            <a:pPr>
              <a:defRPr/>
            </a:pPr>
            <a:r>
              <a:rPr lang="en-US" smtClean="0"/>
              <a:t>www.legitimationcodetheory.com</a:t>
            </a:r>
            <a:endParaRPr lang="en-US"/>
          </a:p>
        </p:txBody>
      </p:sp>
      <p:sp>
        <p:nvSpPr>
          <p:cNvPr id="6" name="Slide Number Placeholder 5"/>
          <p:cNvSpPr>
            <a:spLocks noGrp="1"/>
          </p:cNvSpPr>
          <p:nvPr>
            <p:ph type="sldNum" sz="quarter" idx="15"/>
          </p:nvPr>
        </p:nvSpPr>
        <p:spPr/>
        <p:txBody>
          <a:bodyPr/>
          <a:lstStyle/>
          <a:p>
            <a:pPr>
              <a:defRPr/>
            </a:pPr>
            <a:fld id="{89D928F2-0B07-7043-A5D0-A6A7B25AEF4E}" type="slidenum">
              <a:rPr lang="en-US" smtClean="0"/>
              <a:pPr>
                <a:defRPr/>
              </a:pPr>
              <a:t>12</a:t>
            </a:fld>
            <a:endParaRPr lang="en-US" dirty="0"/>
          </a:p>
        </p:txBody>
      </p:sp>
      <p:sp>
        <p:nvSpPr>
          <p:cNvPr id="8" name="Content Placeholder 3"/>
          <p:cNvSpPr>
            <a:spLocks noGrp="1"/>
          </p:cNvSpPr>
          <p:nvPr>
            <p:ph sz="quarter" idx="13"/>
          </p:nvPr>
        </p:nvSpPr>
        <p:spPr bwMode="auto">
          <a:xfrm>
            <a:off x="0" y="1181100"/>
            <a:ext cx="1127125" cy="5676900"/>
          </a:xfrm>
          <a:gradFill>
            <a:gsLst>
              <a:gs pos="0">
                <a:srgbClr val="000028"/>
              </a:gs>
              <a:gs pos="100000">
                <a:schemeClr val="bg1"/>
              </a:gs>
              <a:gs pos="40000">
                <a:srgbClr val="000028"/>
              </a:gs>
            </a:gsLst>
          </a:gradFill>
          <a:ln>
            <a:miter lim="800000"/>
            <a:headEnd/>
            <a:tailEnd/>
          </a:ln>
        </p:spPr>
        <p:txBody>
          <a:bodyPr wrap="square" lIns="91440" tIns="45720" rIns="91440" bIns="45720" numCol="1" anchor="t" anchorCtr="0" compatLnSpc="1">
            <a:prstTxWarp prst="textNoShape">
              <a:avLst/>
            </a:prstTxWarp>
          </a:bodyPr>
          <a:lstStyle/>
          <a:p>
            <a:pPr eaLnBrk="1" hangingPunct="1">
              <a:defRPr/>
            </a:pPr>
            <a:endParaRPr lang="en-US" dirty="0"/>
          </a:p>
        </p:txBody>
      </p:sp>
    </p:spTree>
    <p:extLst>
      <p:ext uri="{BB962C8B-B14F-4D97-AF65-F5344CB8AC3E}">
        <p14:creationId xmlns:p14="http://schemas.microsoft.com/office/powerpoint/2010/main" val="3481361105"/>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70000" y="161925"/>
            <a:ext cx="7620000" cy="1019175"/>
          </a:xfrm>
        </p:spPr>
        <p:txBody>
          <a:bodyPr/>
          <a:lstStyle/>
          <a:p>
            <a:pPr>
              <a:defRPr/>
            </a:pPr>
            <a:r>
              <a:rPr lang="en-US" dirty="0" smtClean="0"/>
              <a:t>Specialization</a:t>
            </a:r>
            <a:endParaRPr lang="en-US" dirty="0"/>
          </a:p>
        </p:txBody>
      </p:sp>
      <p:sp>
        <p:nvSpPr>
          <p:cNvPr id="28675" name="Content Placeholder 2"/>
          <p:cNvSpPr>
            <a:spLocks noGrp="1"/>
          </p:cNvSpPr>
          <p:nvPr>
            <p:ph idx="1"/>
          </p:nvPr>
        </p:nvSpPr>
        <p:spPr bwMode="auto">
          <a:xfrm>
            <a:off x="1270000" y="1341438"/>
            <a:ext cx="7620000" cy="4784725"/>
          </a:xfrm>
          <a:noFill/>
          <a:ln>
            <a:miter lim="800000"/>
            <a:headEnd/>
            <a:tailEnd/>
          </a:ln>
        </p:spPr>
        <p:txBody>
          <a:bodyPr vert="horz" wrap="square" lIns="91440" tIns="45720" rIns="91440" bIns="45720" numCol="1" anchor="t" anchorCtr="0" compatLnSpc="1">
            <a:prstTxWarp prst="textNoShape">
              <a:avLst/>
            </a:prstTxWarp>
            <a:normAutofit lnSpcReduction="10000"/>
          </a:bodyPr>
          <a:lstStyle/>
          <a:p>
            <a:r>
              <a:rPr lang="en-US" dirty="0" smtClean="0"/>
              <a:t>specialization codes</a:t>
            </a:r>
          </a:p>
          <a:p>
            <a:pPr lvl="1"/>
            <a:r>
              <a:rPr lang="en-US" dirty="0" smtClean="0"/>
              <a:t>epistemic relations</a:t>
            </a:r>
            <a:endParaRPr lang="en-US" dirty="0"/>
          </a:p>
          <a:p>
            <a:pPr lvl="1"/>
            <a:r>
              <a:rPr lang="en-US" dirty="0" smtClean="0"/>
              <a:t>social relations</a:t>
            </a:r>
          </a:p>
          <a:p>
            <a:r>
              <a:rPr lang="en-US" dirty="0" smtClean="0">
                <a:solidFill>
                  <a:schemeClr val="accent1"/>
                </a:solidFill>
              </a:rPr>
              <a:t>epistemic–pedagogic device</a:t>
            </a:r>
          </a:p>
          <a:p>
            <a:r>
              <a:rPr lang="en-US" dirty="0" smtClean="0"/>
              <a:t>knowledge–knower structures</a:t>
            </a:r>
          </a:p>
          <a:p>
            <a:r>
              <a:rPr lang="en-US" dirty="0" smtClean="0">
                <a:solidFill>
                  <a:schemeClr val="accent1"/>
                </a:solidFill>
              </a:rPr>
              <a:t>gazes </a:t>
            </a:r>
          </a:p>
          <a:p>
            <a:r>
              <a:rPr lang="en-US" dirty="0" smtClean="0">
                <a:solidFill>
                  <a:schemeClr val="accent1"/>
                </a:solidFill>
              </a:rPr>
              <a:t>insights </a:t>
            </a:r>
          </a:p>
          <a:p>
            <a:r>
              <a:rPr lang="en-US" dirty="0" smtClean="0">
                <a:solidFill>
                  <a:schemeClr val="accent1"/>
                </a:solidFill>
              </a:rPr>
              <a:t>lenses</a:t>
            </a:r>
          </a:p>
          <a:p>
            <a:r>
              <a:rPr lang="en-US" dirty="0" smtClean="0">
                <a:solidFill>
                  <a:schemeClr val="accent1"/>
                </a:solidFill>
              </a:rPr>
              <a:t>4-K model</a:t>
            </a:r>
          </a:p>
          <a:p>
            <a:pPr marL="0" indent="0">
              <a:buNone/>
            </a:pPr>
            <a:endParaRPr lang="en-US" dirty="0" smtClean="0"/>
          </a:p>
        </p:txBody>
      </p:sp>
      <p:sp>
        <p:nvSpPr>
          <p:cNvPr id="5" name="Footer Placeholder 4"/>
          <p:cNvSpPr>
            <a:spLocks noGrp="1"/>
          </p:cNvSpPr>
          <p:nvPr>
            <p:ph type="ftr" sz="quarter" idx="14"/>
          </p:nvPr>
        </p:nvSpPr>
        <p:spPr/>
        <p:txBody>
          <a:bodyPr/>
          <a:lstStyle/>
          <a:p>
            <a:pPr>
              <a:defRPr/>
            </a:pPr>
            <a:r>
              <a:rPr lang="en-US" smtClean="0"/>
              <a:t>www.legitimationcodetheory.com</a:t>
            </a:r>
            <a:endParaRPr lang="en-US"/>
          </a:p>
        </p:txBody>
      </p:sp>
      <p:sp>
        <p:nvSpPr>
          <p:cNvPr id="6" name="Slide Number Placeholder 5"/>
          <p:cNvSpPr>
            <a:spLocks noGrp="1"/>
          </p:cNvSpPr>
          <p:nvPr>
            <p:ph type="sldNum" sz="quarter" idx="15"/>
          </p:nvPr>
        </p:nvSpPr>
        <p:spPr/>
        <p:txBody>
          <a:bodyPr/>
          <a:lstStyle/>
          <a:p>
            <a:pPr>
              <a:defRPr/>
            </a:pPr>
            <a:fld id="{89D928F2-0B07-7043-A5D0-A6A7B25AEF4E}" type="slidenum">
              <a:rPr lang="en-US" smtClean="0"/>
              <a:pPr>
                <a:defRPr/>
              </a:pPr>
              <a:t>13</a:t>
            </a:fld>
            <a:endParaRPr lang="en-US" dirty="0"/>
          </a:p>
        </p:txBody>
      </p:sp>
      <p:sp>
        <p:nvSpPr>
          <p:cNvPr id="8" name="Content Placeholder 3"/>
          <p:cNvSpPr>
            <a:spLocks noGrp="1"/>
          </p:cNvSpPr>
          <p:nvPr>
            <p:ph sz="quarter" idx="13"/>
          </p:nvPr>
        </p:nvSpPr>
        <p:spPr bwMode="auto">
          <a:xfrm>
            <a:off x="0" y="1181100"/>
            <a:ext cx="1127125" cy="5676900"/>
          </a:xfrm>
          <a:gradFill>
            <a:gsLst>
              <a:gs pos="0">
                <a:srgbClr val="000028"/>
              </a:gs>
              <a:gs pos="100000">
                <a:schemeClr val="bg1"/>
              </a:gs>
              <a:gs pos="40000">
                <a:srgbClr val="000028"/>
              </a:gs>
            </a:gsLst>
          </a:gradFill>
          <a:ln>
            <a:miter lim="800000"/>
            <a:headEnd/>
            <a:tailEnd/>
          </a:ln>
        </p:spPr>
        <p:txBody>
          <a:bodyPr wrap="square" lIns="91440" tIns="45720" rIns="91440" bIns="45720" numCol="1" anchor="t" anchorCtr="0" compatLnSpc="1">
            <a:prstTxWarp prst="textNoShape">
              <a:avLst/>
            </a:prstTxWarp>
          </a:bodyPr>
          <a:lstStyle/>
          <a:p>
            <a:pPr eaLnBrk="1" hangingPunct="1">
              <a:defRPr/>
            </a:pPr>
            <a:endParaRPr lang="en-US" dirty="0"/>
          </a:p>
        </p:txBody>
      </p:sp>
    </p:spTree>
    <p:extLst>
      <p:ext uri="{BB962C8B-B14F-4D97-AF65-F5344CB8AC3E}">
        <p14:creationId xmlns:p14="http://schemas.microsoft.com/office/powerpoint/2010/main" val="253865119"/>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70000" y="161925"/>
            <a:ext cx="7620000" cy="1019175"/>
          </a:xfrm>
        </p:spPr>
        <p:txBody>
          <a:bodyPr/>
          <a:lstStyle/>
          <a:p>
            <a:pPr>
              <a:defRPr/>
            </a:pPr>
            <a:r>
              <a:rPr lang="en-US" dirty="0" smtClean="0"/>
              <a:t>Specialization</a:t>
            </a:r>
            <a:endParaRPr lang="en-US" dirty="0"/>
          </a:p>
        </p:txBody>
      </p:sp>
      <p:sp>
        <p:nvSpPr>
          <p:cNvPr id="28675" name="Content Placeholder 2"/>
          <p:cNvSpPr>
            <a:spLocks noGrp="1"/>
          </p:cNvSpPr>
          <p:nvPr>
            <p:ph idx="1"/>
          </p:nvPr>
        </p:nvSpPr>
        <p:spPr bwMode="auto">
          <a:xfrm>
            <a:off x="1270000" y="1341438"/>
            <a:ext cx="7620000" cy="4784725"/>
          </a:xfrm>
          <a:noFill/>
          <a:ln>
            <a:miter lim="800000"/>
            <a:headEnd/>
            <a:tailEnd/>
          </a:ln>
        </p:spPr>
        <p:txBody>
          <a:bodyPr vert="horz" wrap="square" lIns="91440" tIns="45720" rIns="91440" bIns="45720" numCol="1" anchor="t" anchorCtr="0" compatLnSpc="1">
            <a:prstTxWarp prst="textNoShape">
              <a:avLst/>
            </a:prstTxWarp>
            <a:normAutofit/>
          </a:bodyPr>
          <a:lstStyle/>
          <a:p>
            <a:r>
              <a:rPr lang="en-US" dirty="0"/>
              <a:t>knowledge–knower structures</a:t>
            </a:r>
          </a:p>
          <a:p>
            <a:r>
              <a:rPr lang="en-US" dirty="0" smtClean="0"/>
              <a:t>specialization codes</a:t>
            </a:r>
          </a:p>
          <a:p>
            <a:pPr lvl="1"/>
            <a:r>
              <a:rPr lang="en-US" dirty="0" smtClean="0"/>
              <a:t>epistemic relations</a:t>
            </a:r>
            <a:endParaRPr lang="en-US" dirty="0"/>
          </a:p>
          <a:p>
            <a:pPr lvl="1"/>
            <a:r>
              <a:rPr lang="en-US" dirty="0" smtClean="0"/>
              <a:t>social relations</a:t>
            </a:r>
          </a:p>
          <a:p>
            <a:pPr marL="0" indent="0">
              <a:buNone/>
            </a:pPr>
            <a:endParaRPr lang="en-US" dirty="0" smtClean="0"/>
          </a:p>
          <a:p>
            <a:pPr marL="0" indent="0">
              <a:buNone/>
            </a:pPr>
            <a:endParaRPr lang="en-US" dirty="0" smtClean="0"/>
          </a:p>
        </p:txBody>
      </p:sp>
      <p:sp>
        <p:nvSpPr>
          <p:cNvPr id="5" name="Footer Placeholder 4"/>
          <p:cNvSpPr>
            <a:spLocks noGrp="1"/>
          </p:cNvSpPr>
          <p:nvPr>
            <p:ph type="ftr" sz="quarter" idx="14"/>
          </p:nvPr>
        </p:nvSpPr>
        <p:spPr/>
        <p:txBody>
          <a:bodyPr/>
          <a:lstStyle/>
          <a:p>
            <a:pPr>
              <a:defRPr/>
            </a:pPr>
            <a:r>
              <a:rPr lang="en-US" smtClean="0"/>
              <a:t>www.legitimationcodetheory.com</a:t>
            </a:r>
            <a:endParaRPr lang="en-US"/>
          </a:p>
        </p:txBody>
      </p:sp>
      <p:sp>
        <p:nvSpPr>
          <p:cNvPr id="6" name="Slide Number Placeholder 5"/>
          <p:cNvSpPr>
            <a:spLocks noGrp="1"/>
          </p:cNvSpPr>
          <p:nvPr>
            <p:ph type="sldNum" sz="quarter" idx="15"/>
          </p:nvPr>
        </p:nvSpPr>
        <p:spPr/>
        <p:txBody>
          <a:bodyPr/>
          <a:lstStyle/>
          <a:p>
            <a:pPr>
              <a:defRPr/>
            </a:pPr>
            <a:fld id="{89D928F2-0B07-7043-A5D0-A6A7B25AEF4E}" type="slidenum">
              <a:rPr lang="en-US" smtClean="0"/>
              <a:pPr>
                <a:defRPr/>
              </a:pPr>
              <a:t>14</a:t>
            </a:fld>
            <a:endParaRPr lang="en-US" dirty="0"/>
          </a:p>
        </p:txBody>
      </p:sp>
      <p:sp>
        <p:nvSpPr>
          <p:cNvPr id="8" name="Content Placeholder 3"/>
          <p:cNvSpPr>
            <a:spLocks noGrp="1"/>
          </p:cNvSpPr>
          <p:nvPr>
            <p:ph sz="quarter" idx="13"/>
          </p:nvPr>
        </p:nvSpPr>
        <p:spPr bwMode="auto">
          <a:xfrm>
            <a:off x="0" y="1181100"/>
            <a:ext cx="1127125" cy="5676900"/>
          </a:xfrm>
          <a:gradFill>
            <a:gsLst>
              <a:gs pos="0">
                <a:srgbClr val="000028"/>
              </a:gs>
              <a:gs pos="100000">
                <a:schemeClr val="bg1"/>
              </a:gs>
              <a:gs pos="40000">
                <a:srgbClr val="000028"/>
              </a:gs>
            </a:gsLst>
          </a:gradFill>
          <a:ln>
            <a:miter lim="800000"/>
            <a:headEnd/>
            <a:tailEnd/>
          </a:ln>
        </p:spPr>
        <p:txBody>
          <a:bodyPr wrap="square" lIns="91440" tIns="45720" rIns="91440" bIns="45720" numCol="1" anchor="t" anchorCtr="0" compatLnSpc="1">
            <a:prstTxWarp prst="textNoShape">
              <a:avLst/>
            </a:prstTxWarp>
          </a:bodyPr>
          <a:lstStyle/>
          <a:p>
            <a:pPr eaLnBrk="1" hangingPunct="1">
              <a:defRPr/>
            </a:pPr>
            <a:endParaRPr lang="en-US" dirty="0"/>
          </a:p>
        </p:txBody>
      </p:sp>
    </p:spTree>
    <p:extLst>
      <p:ext uri="{BB962C8B-B14F-4D97-AF65-F5344CB8AC3E}">
        <p14:creationId xmlns:p14="http://schemas.microsoft.com/office/powerpoint/2010/main" val="2429048724"/>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70000" y="161925"/>
            <a:ext cx="7620000" cy="1019175"/>
          </a:xfrm>
        </p:spPr>
        <p:txBody>
          <a:bodyPr/>
          <a:lstStyle/>
          <a:p>
            <a:pPr>
              <a:defRPr/>
            </a:pPr>
            <a:r>
              <a:rPr lang="en-US" dirty="0" smtClean="0"/>
              <a:t>Horizontal discourse</a:t>
            </a:r>
            <a:endParaRPr lang="en-US" dirty="0"/>
          </a:p>
        </p:txBody>
      </p:sp>
      <p:sp>
        <p:nvSpPr>
          <p:cNvPr id="44035" name="Content Placeholder 2"/>
          <p:cNvSpPr>
            <a:spLocks noGrp="1"/>
          </p:cNvSpPr>
          <p:nvPr>
            <p:ph idx="1"/>
          </p:nvPr>
        </p:nvSpPr>
        <p:spPr bwMode="auto">
          <a:xfrm>
            <a:off x="1270000" y="1341438"/>
            <a:ext cx="7620000" cy="4784725"/>
          </a:xfrm>
          <a:noFill/>
          <a:ln>
            <a:miter lim="800000"/>
            <a:headEnd/>
            <a:tailEnd/>
          </a:ln>
        </p:spPr>
        <p:txBody>
          <a:bodyPr vert="horz" wrap="square" lIns="91440" tIns="45720" rIns="91440" bIns="45720" numCol="1" anchor="t" anchorCtr="0" compatLnSpc="1">
            <a:prstTxWarp prst="textNoShape">
              <a:avLst/>
            </a:prstTxWarp>
          </a:bodyPr>
          <a:lstStyle/>
          <a:p>
            <a:pPr eaLnBrk="1" hangingPunct="1">
              <a:lnSpc>
                <a:spcPct val="90000"/>
              </a:lnSpc>
            </a:pPr>
            <a:r>
              <a:rPr lang="en-GB" smtClean="0"/>
              <a:t>oral, local, context dependent and specific, tacit, multi-layered, and contradictory across but not within contexts</a:t>
            </a:r>
          </a:p>
          <a:p>
            <a:pPr eaLnBrk="1" hangingPunct="1">
              <a:lnSpc>
                <a:spcPct val="90000"/>
              </a:lnSpc>
            </a:pPr>
            <a:endParaRPr lang="en-GB" smtClean="0"/>
          </a:p>
          <a:p>
            <a:pPr eaLnBrk="1" hangingPunct="1">
              <a:lnSpc>
                <a:spcPct val="90000"/>
              </a:lnSpc>
            </a:pPr>
            <a:r>
              <a:rPr lang="en-US" smtClean="0"/>
              <a:t>entails a set of strategies which are local, segmentally organised, context specific and dependent, for maximising encounters with persons and habitats. </a:t>
            </a:r>
          </a:p>
          <a:p>
            <a:endParaRPr lang="en-US" smtClean="0"/>
          </a:p>
        </p:txBody>
      </p:sp>
      <p:sp>
        <p:nvSpPr>
          <p:cNvPr id="5" name="Footer Placeholder 4"/>
          <p:cNvSpPr>
            <a:spLocks noGrp="1"/>
          </p:cNvSpPr>
          <p:nvPr>
            <p:ph type="ftr" sz="quarter" idx="14"/>
          </p:nvPr>
        </p:nvSpPr>
        <p:spPr/>
        <p:txBody>
          <a:bodyPr/>
          <a:lstStyle/>
          <a:p>
            <a:pPr>
              <a:defRPr/>
            </a:pPr>
            <a:r>
              <a:rPr lang="en-US" smtClean="0"/>
              <a:t>www.legitimationcodetheory.com</a:t>
            </a:r>
            <a:endParaRPr lang="en-US"/>
          </a:p>
        </p:txBody>
      </p:sp>
      <p:sp>
        <p:nvSpPr>
          <p:cNvPr id="6" name="Slide Number Placeholder 5"/>
          <p:cNvSpPr>
            <a:spLocks noGrp="1"/>
          </p:cNvSpPr>
          <p:nvPr>
            <p:ph type="sldNum" sz="quarter" idx="15"/>
          </p:nvPr>
        </p:nvSpPr>
        <p:spPr/>
        <p:txBody>
          <a:bodyPr/>
          <a:lstStyle/>
          <a:p>
            <a:pPr>
              <a:defRPr/>
            </a:pPr>
            <a:fld id="{BC19EF5C-850C-6B47-A4E9-FF3CA24346A1}" type="slidenum">
              <a:rPr lang="en-US" smtClean="0"/>
              <a:pPr>
                <a:defRPr/>
              </a:pPr>
              <a:t>15</a:t>
            </a:fld>
            <a:endParaRPr lang="en-US" dirty="0"/>
          </a:p>
        </p:txBody>
      </p:sp>
      <p:sp>
        <p:nvSpPr>
          <p:cNvPr id="7" name="Content Placeholder 3"/>
          <p:cNvSpPr>
            <a:spLocks noGrp="1"/>
          </p:cNvSpPr>
          <p:nvPr>
            <p:ph sz="quarter" idx="13"/>
          </p:nvPr>
        </p:nvSpPr>
        <p:spPr bwMode="auto">
          <a:xfrm>
            <a:off x="0" y="1181100"/>
            <a:ext cx="1127125" cy="5676900"/>
          </a:xfrm>
          <a:gradFill>
            <a:gsLst>
              <a:gs pos="0">
                <a:srgbClr val="000028"/>
              </a:gs>
              <a:gs pos="100000">
                <a:schemeClr val="bg1"/>
              </a:gs>
              <a:gs pos="40000">
                <a:srgbClr val="000028"/>
              </a:gs>
            </a:gsLst>
          </a:gradFill>
          <a:ln>
            <a:miter lim="800000"/>
            <a:headEnd/>
            <a:tailEnd/>
          </a:ln>
        </p:spPr>
        <p:txBody>
          <a:bodyPr wrap="square" lIns="91440" tIns="45720" rIns="91440" bIns="45720" numCol="1" anchor="t" anchorCtr="0" compatLnSpc="1">
            <a:prstTxWarp prst="textNoShape">
              <a:avLst/>
            </a:prstTxWarp>
          </a:bodyPr>
          <a:lstStyle/>
          <a:p>
            <a:pPr eaLnBrk="1" hangingPunct="1">
              <a:defRPr/>
            </a:pPr>
            <a:endParaRPr lang="en-US" dirty="0"/>
          </a:p>
        </p:txBody>
      </p:sp>
    </p:spTree>
    <p:extLst>
      <p:ext uri="{BB962C8B-B14F-4D97-AF65-F5344CB8AC3E}">
        <p14:creationId xmlns:p14="http://schemas.microsoft.com/office/powerpoint/2010/main" val="2396901559"/>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454204" y="387407"/>
            <a:ext cx="7435796" cy="5968943"/>
          </a:xfrm>
        </p:spPr>
        <p:txBody>
          <a:bodyPr>
            <a:normAutofit/>
          </a:bodyPr>
          <a:lstStyle/>
          <a:p>
            <a:pPr marL="0" indent="0" eaLnBrk="1" hangingPunct="1">
              <a:lnSpc>
                <a:spcPct val="110000"/>
              </a:lnSpc>
              <a:buFontTx/>
              <a:buNone/>
              <a:defRPr/>
            </a:pPr>
            <a:r>
              <a:rPr lang="en-US" sz="2800" dirty="0" smtClean="0"/>
              <a:t>These ‘knowledges’ are related not by integration of their meanings by some co-</a:t>
            </a:r>
            <a:r>
              <a:rPr lang="en-US" sz="2800" dirty="0" err="1" smtClean="0"/>
              <a:t>ordinating</a:t>
            </a:r>
            <a:r>
              <a:rPr lang="en-US" sz="2800" dirty="0" smtClean="0"/>
              <a:t> principle, but through the functional relations of segments or contexts to the everyday life. It then follows that what is acquired in one segment or context, and how it is acquired, may bear no relation to what is acquired or how it is acquired in another segment or context. Learning how to tie up one’s shoes bears no relation to how to use the lavatory correctly. These competences are segmentally related. </a:t>
            </a:r>
          </a:p>
          <a:p>
            <a:pPr marL="0" indent="0" eaLnBrk="1" hangingPunct="1">
              <a:lnSpc>
                <a:spcPct val="110000"/>
              </a:lnSpc>
              <a:buFontTx/>
              <a:buNone/>
              <a:defRPr/>
            </a:pPr>
            <a:r>
              <a:rPr lang="en-US" sz="2800" dirty="0" smtClean="0"/>
              <a:t>(Bernstein 1999: 160)</a:t>
            </a:r>
          </a:p>
        </p:txBody>
      </p:sp>
      <p:sp>
        <p:nvSpPr>
          <p:cNvPr id="5" name="Footer Placeholder 4"/>
          <p:cNvSpPr>
            <a:spLocks noGrp="1"/>
          </p:cNvSpPr>
          <p:nvPr>
            <p:ph type="ftr" sz="quarter" idx="14"/>
          </p:nvPr>
        </p:nvSpPr>
        <p:spPr/>
        <p:txBody>
          <a:bodyPr/>
          <a:lstStyle/>
          <a:p>
            <a:pPr>
              <a:defRPr/>
            </a:pPr>
            <a:r>
              <a:rPr lang="en-US" smtClean="0"/>
              <a:t>www.legitimationcodetheory.com</a:t>
            </a:r>
            <a:endParaRPr lang="en-US"/>
          </a:p>
        </p:txBody>
      </p:sp>
      <p:sp>
        <p:nvSpPr>
          <p:cNvPr id="6" name="Slide Number Placeholder 5"/>
          <p:cNvSpPr>
            <a:spLocks noGrp="1"/>
          </p:cNvSpPr>
          <p:nvPr>
            <p:ph type="sldNum" sz="quarter" idx="15"/>
          </p:nvPr>
        </p:nvSpPr>
        <p:spPr/>
        <p:txBody>
          <a:bodyPr/>
          <a:lstStyle/>
          <a:p>
            <a:pPr>
              <a:defRPr/>
            </a:pPr>
            <a:fld id="{25995EBF-EB70-894A-9F68-E6435FBD9CA1}" type="slidenum">
              <a:rPr lang="en-US" smtClean="0"/>
              <a:pPr>
                <a:defRPr/>
              </a:pPr>
              <a:t>16</a:t>
            </a:fld>
            <a:endParaRPr lang="en-US" dirty="0"/>
          </a:p>
        </p:txBody>
      </p:sp>
      <p:sp>
        <p:nvSpPr>
          <p:cNvPr id="7" name="Content Placeholder 3"/>
          <p:cNvSpPr>
            <a:spLocks noGrp="1"/>
          </p:cNvSpPr>
          <p:nvPr>
            <p:ph sz="quarter" idx="13"/>
          </p:nvPr>
        </p:nvSpPr>
        <p:spPr bwMode="auto">
          <a:xfrm>
            <a:off x="0" y="1181100"/>
            <a:ext cx="1127125" cy="5676900"/>
          </a:xfrm>
          <a:gradFill>
            <a:gsLst>
              <a:gs pos="0">
                <a:srgbClr val="000028"/>
              </a:gs>
              <a:gs pos="100000">
                <a:schemeClr val="bg1"/>
              </a:gs>
              <a:gs pos="40000">
                <a:srgbClr val="000028"/>
              </a:gs>
            </a:gsLst>
          </a:gradFill>
          <a:ln>
            <a:miter lim="800000"/>
            <a:headEnd/>
            <a:tailEnd/>
          </a:ln>
        </p:spPr>
        <p:txBody>
          <a:bodyPr wrap="square" lIns="91440" tIns="45720" rIns="91440" bIns="45720" numCol="1" anchor="t" anchorCtr="0" compatLnSpc="1">
            <a:prstTxWarp prst="textNoShape">
              <a:avLst/>
            </a:prstTxWarp>
          </a:bodyPr>
          <a:lstStyle/>
          <a:p>
            <a:pPr eaLnBrk="1" hangingPunct="1">
              <a:defRPr/>
            </a:pPr>
            <a:endParaRPr lang="en-US" dirty="0"/>
          </a:p>
        </p:txBody>
      </p:sp>
    </p:spTree>
    <p:extLst>
      <p:ext uri="{BB962C8B-B14F-4D97-AF65-F5344CB8AC3E}">
        <p14:creationId xmlns:p14="http://schemas.microsoft.com/office/powerpoint/2010/main" val="1484090996"/>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70000" y="161925"/>
            <a:ext cx="7620000" cy="1019175"/>
          </a:xfrm>
        </p:spPr>
        <p:txBody>
          <a:bodyPr/>
          <a:lstStyle/>
          <a:p>
            <a:pPr>
              <a:defRPr/>
            </a:pPr>
            <a:r>
              <a:rPr lang="en-US" dirty="0" smtClean="0"/>
              <a:t>The ‘two cultures’ debate</a:t>
            </a:r>
            <a:endParaRPr lang="en-US" dirty="0"/>
          </a:p>
        </p:txBody>
      </p:sp>
      <p:sp>
        <p:nvSpPr>
          <p:cNvPr id="46083" name="Content Placeholder 2"/>
          <p:cNvSpPr>
            <a:spLocks noGrp="1"/>
          </p:cNvSpPr>
          <p:nvPr>
            <p:ph idx="1"/>
          </p:nvPr>
        </p:nvSpPr>
        <p:spPr bwMode="auto">
          <a:xfrm>
            <a:off x="1270000" y="1341438"/>
            <a:ext cx="7620000" cy="4784725"/>
          </a:xfrm>
          <a:noFill/>
          <a:ln>
            <a:miter lim="800000"/>
            <a:headEnd/>
            <a:tailEnd/>
          </a:ln>
        </p:spPr>
        <p:txBody>
          <a:bodyPr vert="horz" wrap="square" lIns="91440" tIns="45720" rIns="91440" bIns="45720" numCol="1" anchor="t" anchorCtr="0" compatLnSpc="1">
            <a:prstTxWarp prst="textNoShape">
              <a:avLst/>
            </a:prstTxWarp>
          </a:bodyPr>
          <a:lstStyle/>
          <a:p>
            <a:pPr marL="122238" lvl="1" indent="-4763" eaLnBrk="1" hangingPunct="1">
              <a:lnSpc>
                <a:spcPct val="90000"/>
              </a:lnSpc>
              <a:buFontTx/>
              <a:buNone/>
            </a:pPr>
            <a:r>
              <a:rPr lang="en-US" sz="3200" smtClean="0"/>
              <a:t>“I believe the intellectual life of the whole of western society is increasingly being split into two polar groups. ... Between the two a gulf of mutual incomprehension - sometimes ... hostility and dislike, but most of all lack of understanding.”</a:t>
            </a:r>
          </a:p>
          <a:p>
            <a:pPr marL="122238" lvl="1" indent="-4763" eaLnBrk="1" hangingPunct="1">
              <a:lnSpc>
                <a:spcPct val="90000"/>
              </a:lnSpc>
            </a:pPr>
            <a:endParaRPr lang="en-US" sz="3200" smtClean="0"/>
          </a:p>
          <a:p>
            <a:pPr marL="3175" indent="-3175" eaLnBrk="1" hangingPunct="1">
              <a:lnSpc>
                <a:spcPct val="90000"/>
              </a:lnSpc>
              <a:buFontTx/>
              <a:buNone/>
            </a:pPr>
            <a:r>
              <a:rPr lang="en-US" smtClean="0">
                <a:latin typeface="Times" charset="0"/>
              </a:rPr>
              <a:t>  C.P. Snow (1959) </a:t>
            </a:r>
          </a:p>
          <a:p>
            <a:pPr marL="3175" indent="-3175" eaLnBrk="1" hangingPunct="1">
              <a:lnSpc>
                <a:spcPct val="90000"/>
              </a:lnSpc>
              <a:buFontTx/>
              <a:buNone/>
            </a:pPr>
            <a:r>
              <a:rPr lang="en-US" smtClean="0">
                <a:latin typeface="Times" charset="0"/>
              </a:rPr>
              <a:t>  </a:t>
            </a:r>
            <a:r>
              <a:rPr lang="en-US" i="1" smtClean="0">
                <a:latin typeface="Times" charset="0"/>
              </a:rPr>
              <a:t>The Two Cultures, </a:t>
            </a:r>
            <a:r>
              <a:rPr lang="en-US" smtClean="0">
                <a:latin typeface="Times" charset="0"/>
              </a:rPr>
              <a:t>pp.2,4</a:t>
            </a:r>
          </a:p>
        </p:txBody>
      </p:sp>
      <p:sp>
        <p:nvSpPr>
          <p:cNvPr id="5" name="Footer Placeholder 4"/>
          <p:cNvSpPr>
            <a:spLocks noGrp="1"/>
          </p:cNvSpPr>
          <p:nvPr>
            <p:ph type="ftr" sz="quarter" idx="14"/>
          </p:nvPr>
        </p:nvSpPr>
        <p:spPr/>
        <p:txBody>
          <a:bodyPr/>
          <a:lstStyle/>
          <a:p>
            <a:pPr>
              <a:defRPr/>
            </a:pPr>
            <a:r>
              <a:rPr lang="en-US" smtClean="0"/>
              <a:t>www.legitimationcodetheory.com</a:t>
            </a:r>
            <a:endParaRPr lang="en-US"/>
          </a:p>
        </p:txBody>
      </p:sp>
      <p:sp>
        <p:nvSpPr>
          <p:cNvPr id="6" name="Slide Number Placeholder 5"/>
          <p:cNvSpPr>
            <a:spLocks noGrp="1"/>
          </p:cNvSpPr>
          <p:nvPr>
            <p:ph type="sldNum" sz="quarter" idx="15"/>
          </p:nvPr>
        </p:nvSpPr>
        <p:spPr/>
        <p:txBody>
          <a:bodyPr/>
          <a:lstStyle/>
          <a:p>
            <a:pPr>
              <a:defRPr/>
            </a:pPr>
            <a:fld id="{86C1A738-3958-C941-A9CF-0BAB78C557F9}" type="slidenum">
              <a:rPr lang="en-US" smtClean="0"/>
              <a:pPr>
                <a:defRPr/>
              </a:pPr>
              <a:t>17</a:t>
            </a:fld>
            <a:endParaRPr lang="en-US" dirty="0"/>
          </a:p>
        </p:txBody>
      </p:sp>
      <p:sp>
        <p:nvSpPr>
          <p:cNvPr id="7" name="Content Placeholder 3"/>
          <p:cNvSpPr>
            <a:spLocks noGrp="1"/>
          </p:cNvSpPr>
          <p:nvPr>
            <p:ph sz="quarter" idx="13"/>
          </p:nvPr>
        </p:nvSpPr>
        <p:spPr bwMode="auto">
          <a:xfrm>
            <a:off x="0" y="1181100"/>
            <a:ext cx="1127125" cy="5676900"/>
          </a:xfrm>
          <a:gradFill>
            <a:gsLst>
              <a:gs pos="0">
                <a:srgbClr val="000028"/>
              </a:gs>
              <a:gs pos="100000">
                <a:schemeClr val="bg1"/>
              </a:gs>
              <a:gs pos="40000">
                <a:srgbClr val="000028"/>
              </a:gs>
            </a:gsLst>
          </a:gradFill>
          <a:ln>
            <a:miter lim="800000"/>
            <a:headEnd/>
            <a:tailEnd/>
          </a:ln>
        </p:spPr>
        <p:txBody>
          <a:bodyPr wrap="square" lIns="91440" tIns="45720" rIns="91440" bIns="45720" numCol="1" anchor="t" anchorCtr="0" compatLnSpc="1">
            <a:prstTxWarp prst="textNoShape">
              <a:avLst/>
            </a:prstTxWarp>
          </a:bodyPr>
          <a:lstStyle/>
          <a:p>
            <a:pPr eaLnBrk="1" hangingPunct="1">
              <a:defRPr/>
            </a:pPr>
            <a:endParaRPr lang="en-US" dirty="0"/>
          </a:p>
        </p:txBody>
      </p:sp>
    </p:spTree>
    <p:extLst>
      <p:ext uri="{BB962C8B-B14F-4D97-AF65-F5344CB8AC3E}">
        <p14:creationId xmlns:p14="http://schemas.microsoft.com/office/powerpoint/2010/main" val="3989761026"/>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70000" y="161925"/>
            <a:ext cx="7620000" cy="1019175"/>
          </a:xfrm>
        </p:spPr>
        <p:txBody>
          <a:bodyPr/>
          <a:lstStyle/>
          <a:p>
            <a:pPr>
              <a:defRPr/>
            </a:pPr>
            <a:r>
              <a:rPr lang="en-US" dirty="0" smtClean="0"/>
              <a:t>Knowledge structures</a:t>
            </a:r>
            <a:endParaRPr lang="en-US" dirty="0"/>
          </a:p>
        </p:txBody>
      </p:sp>
      <p:sp>
        <p:nvSpPr>
          <p:cNvPr id="5" name="Footer Placeholder 4"/>
          <p:cNvSpPr>
            <a:spLocks noGrp="1"/>
          </p:cNvSpPr>
          <p:nvPr>
            <p:ph type="ftr" sz="quarter" idx="14"/>
          </p:nvPr>
        </p:nvSpPr>
        <p:spPr/>
        <p:txBody>
          <a:bodyPr/>
          <a:lstStyle/>
          <a:p>
            <a:pPr>
              <a:defRPr/>
            </a:pPr>
            <a:r>
              <a:rPr lang="en-US" smtClean="0"/>
              <a:t>www.legitimationcodetheory.com</a:t>
            </a:r>
            <a:endParaRPr lang="en-US"/>
          </a:p>
        </p:txBody>
      </p:sp>
      <p:sp>
        <p:nvSpPr>
          <p:cNvPr id="6" name="Slide Number Placeholder 5"/>
          <p:cNvSpPr>
            <a:spLocks noGrp="1"/>
          </p:cNvSpPr>
          <p:nvPr>
            <p:ph type="sldNum" sz="quarter" idx="15"/>
          </p:nvPr>
        </p:nvSpPr>
        <p:spPr/>
        <p:txBody>
          <a:bodyPr/>
          <a:lstStyle/>
          <a:p>
            <a:pPr>
              <a:defRPr/>
            </a:pPr>
            <a:fld id="{66B37DDE-90BB-1641-9BA1-8448C9541377}" type="slidenum">
              <a:rPr lang="en-US" smtClean="0"/>
              <a:pPr>
                <a:defRPr/>
              </a:pPr>
              <a:t>18</a:t>
            </a:fld>
            <a:endParaRPr lang="en-US" dirty="0"/>
          </a:p>
        </p:txBody>
      </p:sp>
      <p:grpSp>
        <p:nvGrpSpPr>
          <p:cNvPr id="3" name="Group 125"/>
          <p:cNvGrpSpPr>
            <a:grpSpLocks/>
          </p:cNvGrpSpPr>
          <p:nvPr/>
        </p:nvGrpSpPr>
        <p:grpSpPr bwMode="auto">
          <a:xfrm>
            <a:off x="1695450" y="2133600"/>
            <a:ext cx="2547938" cy="609600"/>
            <a:chOff x="2286000" y="2133600"/>
            <a:chExt cx="2547938" cy="609600"/>
          </a:xfrm>
        </p:grpSpPr>
        <p:grpSp>
          <p:nvGrpSpPr>
            <p:cNvPr id="47117" name="Group 10"/>
            <p:cNvGrpSpPr>
              <a:grpSpLocks/>
            </p:cNvGrpSpPr>
            <p:nvPr/>
          </p:nvGrpSpPr>
          <p:grpSpPr bwMode="auto">
            <a:xfrm>
              <a:off x="2286000" y="2438400"/>
              <a:ext cx="2547938" cy="304800"/>
              <a:chOff x="2016" y="1776"/>
              <a:chExt cx="1296" cy="96"/>
            </a:xfrm>
          </p:grpSpPr>
          <p:sp>
            <p:nvSpPr>
              <p:cNvPr id="47122" name="Line 11"/>
              <p:cNvSpPr>
                <a:spLocks noChangeShapeType="1"/>
              </p:cNvSpPr>
              <p:nvPr/>
            </p:nvSpPr>
            <p:spPr bwMode="auto">
              <a:xfrm>
                <a:off x="2016" y="1872"/>
                <a:ext cx="1296" cy="0"/>
              </a:xfrm>
              <a:prstGeom prst="line">
                <a:avLst/>
              </a:prstGeom>
              <a:noFill/>
              <a:ln w="38100" cap="sq">
                <a:solidFill>
                  <a:schemeClr val="tx1"/>
                </a:solidFill>
                <a:round/>
                <a:headEnd/>
                <a:tailEnd/>
              </a:ln>
            </p:spPr>
            <p:txBody>
              <a:bodyPr wrap="none" anchor="ctr">
                <a:prstTxWarp prst="textNoShape">
                  <a:avLst/>
                </a:prstTxWarp>
              </a:bodyPr>
              <a:lstStyle/>
              <a:p>
                <a:endParaRPr lang="en-US"/>
              </a:p>
            </p:txBody>
          </p:sp>
          <p:sp>
            <p:nvSpPr>
              <p:cNvPr id="47123" name="Line 12"/>
              <p:cNvSpPr>
                <a:spLocks noChangeShapeType="1"/>
              </p:cNvSpPr>
              <p:nvPr/>
            </p:nvSpPr>
            <p:spPr bwMode="auto">
              <a:xfrm flipV="1">
                <a:off x="2064" y="1776"/>
                <a:ext cx="0" cy="96"/>
              </a:xfrm>
              <a:prstGeom prst="line">
                <a:avLst/>
              </a:prstGeom>
              <a:noFill/>
              <a:ln w="28575" cap="sq">
                <a:solidFill>
                  <a:schemeClr val="tx1"/>
                </a:solidFill>
                <a:round/>
                <a:headEnd/>
                <a:tailEnd/>
              </a:ln>
            </p:spPr>
            <p:txBody>
              <a:bodyPr wrap="none" anchor="ctr">
                <a:prstTxWarp prst="textNoShape">
                  <a:avLst/>
                </a:prstTxWarp>
              </a:bodyPr>
              <a:lstStyle/>
              <a:p>
                <a:endParaRPr lang="en-US"/>
              </a:p>
            </p:txBody>
          </p:sp>
          <p:sp>
            <p:nvSpPr>
              <p:cNvPr id="47124" name="Line 13"/>
              <p:cNvSpPr>
                <a:spLocks noChangeShapeType="1"/>
              </p:cNvSpPr>
              <p:nvPr/>
            </p:nvSpPr>
            <p:spPr bwMode="auto">
              <a:xfrm flipV="1">
                <a:off x="2352" y="1776"/>
                <a:ext cx="0" cy="96"/>
              </a:xfrm>
              <a:prstGeom prst="line">
                <a:avLst/>
              </a:prstGeom>
              <a:noFill/>
              <a:ln w="28575" cap="sq">
                <a:solidFill>
                  <a:schemeClr val="tx1"/>
                </a:solidFill>
                <a:round/>
                <a:headEnd/>
                <a:tailEnd/>
              </a:ln>
            </p:spPr>
            <p:txBody>
              <a:bodyPr wrap="none" anchor="ctr">
                <a:prstTxWarp prst="textNoShape">
                  <a:avLst/>
                </a:prstTxWarp>
              </a:bodyPr>
              <a:lstStyle/>
              <a:p>
                <a:endParaRPr lang="en-US"/>
              </a:p>
            </p:txBody>
          </p:sp>
          <p:sp>
            <p:nvSpPr>
              <p:cNvPr id="47125" name="Line 14"/>
              <p:cNvSpPr>
                <a:spLocks noChangeShapeType="1"/>
              </p:cNvSpPr>
              <p:nvPr/>
            </p:nvSpPr>
            <p:spPr bwMode="auto">
              <a:xfrm flipV="1">
                <a:off x="2640" y="1776"/>
                <a:ext cx="0" cy="96"/>
              </a:xfrm>
              <a:prstGeom prst="line">
                <a:avLst/>
              </a:prstGeom>
              <a:noFill/>
              <a:ln w="28575" cap="sq">
                <a:solidFill>
                  <a:schemeClr val="tx1"/>
                </a:solidFill>
                <a:round/>
                <a:headEnd/>
                <a:tailEnd/>
              </a:ln>
            </p:spPr>
            <p:txBody>
              <a:bodyPr wrap="none" anchor="ctr">
                <a:prstTxWarp prst="textNoShape">
                  <a:avLst/>
                </a:prstTxWarp>
              </a:bodyPr>
              <a:lstStyle/>
              <a:p>
                <a:endParaRPr lang="en-US"/>
              </a:p>
            </p:txBody>
          </p:sp>
          <p:sp>
            <p:nvSpPr>
              <p:cNvPr id="47126" name="Line 15"/>
              <p:cNvSpPr>
                <a:spLocks noChangeShapeType="1"/>
              </p:cNvSpPr>
              <p:nvPr/>
            </p:nvSpPr>
            <p:spPr bwMode="auto">
              <a:xfrm flipV="1">
                <a:off x="2928" y="1776"/>
                <a:ext cx="0" cy="96"/>
              </a:xfrm>
              <a:prstGeom prst="line">
                <a:avLst/>
              </a:prstGeom>
              <a:noFill/>
              <a:ln w="28575" cap="sq">
                <a:solidFill>
                  <a:schemeClr val="tx1"/>
                </a:solidFill>
                <a:round/>
                <a:headEnd/>
                <a:tailEnd/>
              </a:ln>
            </p:spPr>
            <p:txBody>
              <a:bodyPr wrap="none" anchor="ctr">
                <a:prstTxWarp prst="textNoShape">
                  <a:avLst/>
                </a:prstTxWarp>
              </a:bodyPr>
              <a:lstStyle/>
              <a:p>
                <a:endParaRPr lang="en-US"/>
              </a:p>
            </p:txBody>
          </p:sp>
          <p:sp>
            <p:nvSpPr>
              <p:cNvPr id="47127" name="Line 16"/>
              <p:cNvSpPr>
                <a:spLocks noChangeShapeType="1"/>
              </p:cNvSpPr>
              <p:nvPr/>
            </p:nvSpPr>
            <p:spPr bwMode="auto">
              <a:xfrm flipV="1">
                <a:off x="3216" y="1776"/>
                <a:ext cx="0" cy="96"/>
              </a:xfrm>
              <a:prstGeom prst="line">
                <a:avLst/>
              </a:prstGeom>
              <a:noFill/>
              <a:ln w="28575" cap="sq">
                <a:solidFill>
                  <a:schemeClr val="tx1"/>
                </a:solidFill>
                <a:round/>
                <a:headEnd/>
                <a:tailEnd/>
              </a:ln>
            </p:spPr>
            <p:txBody>
              <a:bodyPr wrap="none" anchor="ctr">
                <a:prstTxWarp prst="textNoShape">
                  <a:avLst/>
                </a:prstTxWarp>
              </a:bodyPr>
              <a:lstStyle/>
              <a:p>
                <a:endParaRPr lang="en-US"/>
              </a:p>
            </p:txBody>
          </p:sp>
        </p:grpSp>
        <p:sp>
          <p:nvSpPr>
            <p:cNvPr id="47118" name="Text Box 17"/>
            <p:cNvSpPr txBox="1">
              <a:spLocks noChangeArrowheads="1"/>
            </p:cNvSpPr>
            <p:nvPr/>
          </p:nvSpPr>
          <p:spPr bwMode="auto">
            <a:xfrm>
              <a:off x="2445246" y="2133600"/>
              <a:ext cx="521293" cy="457200"/>
            </a:xfrm>
            <a:prstGeom prst="rect">
              <a:avLst/>
            </a:prstGeom>
            <a:noFill/>
            <a:ln w="9525" cap="sq">
              <a:noFill/>
              <a:miter lim="800000"/>
              <a:headEnd/>
              <a:tailEnd/>
            </a:ln>
          </p:spPr>
          <p:txBody>
            <a:bodyPr wrap="none" anchor="ctr">
              <a:prstTxWarp prst="textNoShape">
                <a:avLst/>
              </a:prstTxWarp>
              <a:spAutoFit/>
            </a:bodyPr>
            <a:lstStyle/>
            <a:p>
              <a:pPr algn="ctr"/>
              <a:r>
                <a:rPr lang="en-US">
                  <a:latin typeface="Times New Roman" charset="0"/>
                </a:rPr>
                <a:t>L1</a:t>
              </a:r>
            </a:p>
          </p:txBody>
        </p:sp>
        <p:sp>
          <p:nvSpPr>
            <p:cNvPr id="47119" name="Text Box 18"/>
            <p:cNvSpPr txBox="1">
              <a:spLocks noChangeArrowheads="1"/>
            </p:cNvSpPr>
            <p:nvPr/>
          </p:nvSpPr>
          <p:spPr bwMode="auto">
            <a:xfrm>
              <a:off x="2969261" y="2133600"/>
              <a:ext cx="521293" cy="457200"/>
            </a:xfrm>
            <a:prstGeom prst="rect">
              <a:avLst/>
            </a:prstGeom>
            <a:noFill/>
            <a:ln w="9525" cap="sq">
              <a:noFill/>
              <a:miter lim="800000"/>
              <a:headEnd/>
              <a:tailEnd/>
            </a:ln>
          </p:spPr>
          <p:txBody>
            <a:bodyPr wrap="none" anchor="ctr">
              <a:prstTxWarp prst="textNoShape">
                <a:avLst/>
              </a:prstTxWarp>
              <a:spAutoFit/>
            </a:bodyPr>
            <a:lstStyle/>
            <a:p>
              <a:pPr algn="ctr"/>
              <a:r>
                <a:rPr lang="en-US">
                  <a:latin typeface="Times New Roman" charset="0"/>
                </a:rPr>
                <a:t>L2</a:t>
              </a:r>
            </a:p>
          </p:txBody>
        </p:sp>
        <p:sp>
          <p:nvSpPr>
            <p:cNvPr id="47120" name="Text Box 19"/>
            <p:cNvSpPr txBox="1">
              <a:spLocks noChangeArrowheads="1"/>
            </p:cNvSpPr>
            <p:nvPr/>
          </p:nvSpPr>
          <p:spPr bwMode="auto">
            <a:xfrm>
              <a:off x="3555886" y="2133600"/>
              <a:ext cx="522654" cy="457200"/>
            </a:xfrm>
            <a:prstGeom prst="rect">
              <a:avLst/>
            </a:prstGeom>
            <a:noFill/>
            <a:ln w="9525" cap="sq">
              <a:noFill/>
              <a:miter lim="800000"/>
              <a:headEnd/>
              <a:tailEnd/>
            </a:ln>
          </p:spPr>
          <p:txBody>
            <a:bodyPr wrap="none" anchor="ctr">
              <a:prstTxWarp prst="textNoShape">
                <a:avLst/>
              </a:prstTxWarp>
              <a:spAutoFit/>
            </a:bodyPr>
            <a:lstStyle/>
            <a:p>
              <a:pPr algn="ctr"/>
              <a:r>
                <a:rPr lang="en-US">
                  <a:latin typeface="Times New Roman" charset="0"/>
                </a:rPr>
                <a:t>L3</a:t>
              </a:r>
            </a:p>
          </p:txBody>
        </p:sp>
        <p:sp>
          <p:nvSpPr>
            <p:cNvPr id="47121" name="Text Box 20"/>
            <p:cNvSpPr txBox="1">
              <a:spLocks noChangeArrowheads="1"/>
            </p:cNvSpPr>
            <p:nvPr/>
          </p:nvSpPr>
          <p:spPr bwMode="auto">
            <a:xfrm>
              <a:off x="4143871" y="2133600"/>
              <a:ext cx="521293" cy="457200"/>
            </a:xfrm>
            <a:prstGeom prst="rect">
              <a:avLst/>
            </a:prstGeom>
            <a:noFill/>
            <a:ln w="9525" cap="sq">
              <a:noFill/>
              <a:miter lim="800000"/>
              <a:headEnd/>
              <a:tailEnd/>
            </a:ln>
          </p:spPr>
          <p:txBody>
            <a:bodyPr wrap="none" anchor="ctr">
              <a:prstTxWarp prst="textNoShape">
                <a:avLst/>
              </a:prstTxWarp>
              <a:spAutoFit/>
            </a:bodyPr>
            <a:lstStyle/>
            <a:p>
              <a:pPr algn="ctr"/>
              <a:r>
                <a:rPr lang="en-US">
                  <a:latin typeface="Times New Roman" charset="0"/>
                </a:rPr>
                <a:t>L4</a:t>
              </a:r>
            </a:p>
          </p:txBody>
        </p:sp>
      </p:grpSp>
      <p:sp>
        <p:nvSpPr>
          <p:cNvPr id="127" name="Rectangle 3"/>
          <p:cNvSpPr txBox="1">
            <a:spLocks noChangeArrowheads="1"/>
          </p:cNvSpPr>
          <p:nvPr/>
        </p:nvSpPr>
        <p:spPr>
          <a:xfrm>
            <a:off x="1270000" y="1143000"/>
            <a:ext cx="3586163" cy="5105400"/>
          </a:xfrm>
          <a:prstGeom prst="rect">
            <a:avLst/>
          </a:prstGeom>
          <a:noFill/>
        </p:spPr>
        <p:txBody>
          <a:bodyPr lIns="92075" tIns="46038" rIns="92075" bIns="46038"/>
          <a:lstStyle/>
          <a:p>
            <a:pPr algn="ctr">
              <a:lnSpc>
                <a:spcPct val="90000"/>
              </a:lnSpc>
              <a:spcBef>
                <a:spcPct val="20000"/>
              </a:spcBef>
              <a:defRPr/>
            </a:pPr>
            <a:r>
              <a:rPr lang="en-US" sz="2800" i="1" dirty="0">
                <a:solidFill>
                  <a:srgbClr val="09213B"/>
                </a:solidFill>
                <a:latin typeface="+mn-lt"/>
              </a:rPr>
              <a:t>Horizontal</a:t>
            </a:r>
          </a:p>
          <a:p>
            <a:pPr>
              <a:lnSpc>
                <a:spcPct val="90000"/>
              </a:lnSpc>
              <a:spcBef>
                <a:spcPct val="20000"/>
              </a:spcBef>
              <a:defRPr/>
            </a:pPr>
            <a:endParaRPr lang="en-US" sz="2400" i="1" dirty="0">
              <a:solidFill>
                <a:srgbClr val="09213B"/>
              </a:solidFill>
              <a:latin typeface="+mn-lt"/>
            </a:endParaRPr>
          </a:p>
          <a:p>
            <a:pPr>
              <a:lnSpc>
                <a:spcPct val="90000"/>
              </a:lnSpc>
              <a:spcBef>
                <a:spcPct val="20000"/>
              </a:spcBef>
              <a:defRPr/>
            </a:pPr>
            <a:endParaRPr lang="en-US" sz="2400" i="1" dirty="0">
              <a:solidFill>
                <a:srgbClr val="09213B"/>
              </a:solidFill>
              <a:latin typeface="+mn-lt"/>
            </a:endParaRPr>
          </a:p>
          <a:p>
            <a:pPr>
              <a:lnSpc>
                <a:spcPct val="90000"/>
              </a:lnSpc>
              <a:spcBef>
                <a:spcPct val="20000"/>
              </a:spcBef>
              <a:defRPr/>
            </a:pPr>
            <a:endParaRPr lang="en-US" sz="2400" i="1" dirty="0">
              <a:solidFill>
                <a:srgbClr val="09213B"/>
              </a:solidFill>
              <a:latin typeface="+mn-lt"/>
            </a:endParaRPr>
          </a:p>
          <a:p>
            <a:pPr>
              <a:lnSpc>
                <a:spcPct val="90000"/>
              </a:lnSpc>
              <a:spcBef>
                <a:spcPct val="20000"/>
              </a:spcBef>
              <a:defRPr/>
            </a:pPr>
            <a:endParaRPr lang="en-US" i="1" dirty="0">
              <a:solidFill>
                <a:srgbClr val="09213B"/>
              </a:solidFill>
              <a:latin typeface="+mn-lt"/>
            </a:endParaRPr>
          </a:p>
          <a:p>
            <a:pPr>
              <a:lnSpc>
                <a:spcPct val="90000"/>
              </a:lnSpc>
              <a:spcBef>
                <a:spcPct val="20000"/>
              </a:spcBef>
              <a:defRPr/>
            </a:pPr>
            <a:r>
              <a:rPr lang="en-US" sz="2400" dirty="0">
                <a:solidFill>
                  <a:srgbClr val="09213B"/>
                </a:solidFill>
                <a:latin typeface="+mn-lt"/>
              </a:rPr>
              <a:t>‘a series of </a:t>
            </a:r>
            <a:r>
              <a:rPr lang="en-US" sz="2400" dirty="0" err="1">
                <a:solidFill>
                  <a:srgbClr val="09213B"/>
                </a:solidFill>
                <a:latin typeface="+mn-lt"/>
              </a:rPr>
              <a:t>specialised</a:t>
            </a:r>
            <a:r>
              <a:rPr lang="en-US" sz="2400" dirty="0">
                <a:solidFill>
                  <a:srgbClr val="09213B"/>
                </a:solidFill>
                <a:latin typeface="+mn-lt"/>
              </a:rPr>
              <a:t> languages, each with its own </a:t>
            </a:r>
            <a:r>
              <a:rPr lang="en-US" sz="2400" dirty="0" err="1">
                <a:solidFill>
                  <a:srgbClr val="09213B"/>
                </a:solidFill>
                <a:latin typeface="+mn-lt"/>
              </a:rPr>
              <a:t>specialised</a:t>
            </a:r>
            <a:r>
              <a:rPr lang="en-US" sz="2400" dirty="0">
                <a:solidFill>
                  <a:srgbClr val="09213B"/>
                </a:solidFill>
                <a:latin typeface="+mn-lt"/>
              </a:rPr>
              <a:t> modes of interrogation and </a:t>
            </a:r>
            <a:r>
              <a:rPr lang="en-US" sz="2400" dirty="0" err="1">
                <a:solidFill>
                  <a:srgbClr val="09213B"/>
                </a:solidFill>
                <a:latin typeface="+mn-lt"/>
              </a:rPr>
              <a:t>specialised</a:t>
            </a:r>
            <a:r>
              <a:rPr lang="en-US" sz="2400" dirty="0">
                <a:solidFill>
                  <a:srgbClr val="09213B"/>
                </a:solidFill>
                <a:latin typeface="+mn-lt"/>
              </a:rPr>
              <a:t> criteria ... with non-comparable principles of description based on different, often opposed, assumptions’</a:t>
            </a:r>
            <a:endParaRPr lang="en-US" sz="2400" i="1" dirty="0">
              <a:solidFill>
                <a:srgbClr val="09213B"/>
              </a:solidFill>
              <a:latin typeface="+mn-lt"/>
            </a:endParaRPr>
          </a:p>
        </p:txBody>
      </p:sp>
      <p:sp>
        <p:nvSpPr>
          <p:cNvPr id="128" name="Rectangle 4"/>
          <p:cNvSpPr>
            <a:spLocks noChangeArrowheads="1"/>
          </p:cNvSpPr>
          <p:nvPr/>
        </p:nvSpPr>
        <p:spPr bwMode="auto">
          <a:xfrm>
            <a:off x="5124450" y="1143000"/>
            <a:ext cx="3765550" cy="4114800"/>
          </a:xfrm>
          <a:prstGeom prst="rect">
            <a:avLst/>
          </a:prstGeom>
          <a:noFill/>
          <a:ln w="9525">
            <a:noFill/>
            <a:miter lim="800000"/>
            <a:headEnd/>
            <a:tailEnd/>
          </a:ln>
        </p:spPr>
        <p:txBody>
          <a:bodyPr lIns="92075" tIns="46038" rIns="92075" bIns="46038">
            <a:prstTxWarp prst="textNoShape">
              <a:avLst/>
            </a:prstTxWarp>
          </a:bodyPr>
          <a:lstStyle/>
          <a:p>
            <a:pPr algn="ctr">
              <a:spcBef>
                <a:spcPct val="20000"/>
              </a:spcBef>
              <a:defRPr/>
            </a:pPr>
            <a:r>
              <a:rPr lang="en-US" sz="2800" i="1" dirty="0">
                <a:solidFill>
                  <a:srgbClr val="2B3E4D"/>
                </a:solidFill>
                <a:latin typeface="+mn-lt"/>
              </a:rPr>
              <a:t>Hierarchical</a:t>
            </a:r>
          </a:p>
          <a:p>
            <a:pPr algn="ctr">
              <a:spcBef>
                <a:spcPct val="20000"/>
              </a:spcBef>
              <a:defRPr/>
            </a:pPr>
            <a:endParaRPr lang="en-US" sz="2800" i="1" dirty="0">
              <a:solidFill>
                <a:srgbClr val="2B3E4D"/>
              </a:solidFill>
              <a:latin typeface="+mn-lt"/>
            </a:endParaRPr>
          </a:p>
          <a:p>
            <a:pPr algn="ctr">
              <a:spcBef>
                <a:spcPct val="20000"/>
              </a:spcBef>
              <a:defRPr/>
            </a:pPr>
            <a:endParaRPr lang="en-US" sz="2800" i="1" dirty="0">
              <a:solidFill>
                <a:srgbClr val="2B3E4D"/>
              </a:solidFill>
              <a:latin typeface="+mn-lt"/>
            </a:endParaRPr>
          </a:p>
          <a:p>
            <a:pPr algn="ctr">
              <a:spcBef>
                <a:spcPct val="20000"/>
              </a:spcBef>
              <a:defRPr/>
            </a:pPr>
            <a:endParaRPr lang="en-US" sz="2200" i="1" dirty="0">
              <a:solidFill>
                <a:srgbClr val="2B3E4D"/>
              </a:solidFill>
              <a:latin typeface="+mn-lt"/>
            </a:endParaRPr>
          </a:p>
          <a:p>
            <a:pPr>
              <a:spcBef>
                <a:spcPct val="20000"/>
              </a:spcBef>
              <a:spcAft>
                <a:spcPts val="1200"/>
              </a:spcAft>
              <a:defRPr/>
            </a:pPr>
            <a:r>
              <a:rPr lang="en-US" sz="2400" dirty="0">
                <a:solidFill>
                  <a:schemeClr val="tx2"/>
                </a:solidFill>
                <a:latin typeface="+mn-lt"/>
              </a:rPr>
              <a:t>‘an explicit, coherent, systematically principled and hierarchical </a:t>
            </a:r>
            <a:r>
              <a:rPr lang="en-US" sz="2400" dirty="0" err="1">
                <a:solidFill>
                  <a:schemeClr val="tx2"/>
                </a:solidFill>
                <a:latin typeface="+mn-lt"/>
              </a:rPr>
              <a:t>organisation</a:t>
            </a:r>
            <a:r>
              <a:rPr lang="en-US" sz="2400" dirty="0">
                <a:solidFill>
                  <a:schemeClr val="tx2"/>
                </a:solidFill>
                <a:latin typeface="+mn-lt"/>
              </a:rPr>
              <a:t> of knowledge’ which develops through integrating ‘knowledge at lower levels, and ... across an expanding range of apparently differently phenomena’</a:t>
            </a:r>
            <a:endParaRPr lang="en-US" sz="2400" i="1" dirty="0">
              <a:solidFill>
                <a:schemeClr val="tx2"/>
              </a:solidFill>
              <a:latin typeface="+mn-lt"/>
            </a:endParaRPr>
          </a:p>
        </p:txBody>
      </p:sp>
      <p:grpSp>
        <p:nvGrpSpPr>
          <p:cNvPr id="7" name="Group 5"/>
          <p:cNvGrpSpPr>
            <a:grpSpLocks/>
          </p:cNvGrpSpPr>
          <p:nvPr/>
        </p:nvGrpSpPr>
        <p:grpSpPr bwMode="auto">
          <a:xfrm>
            <a:off x="6346825" y="1600200"/>
            <a:ext cx="1265238" cy="1143000"/>
            <a:chOff x="2400" y="96"/>
            <a:chExt cx="1139" cy="1170"/>
          </a:xfrm>
        </p:grpSpPr>
        <p:sp>
          <p:nvSpPr>
            <p:cNvPr id="47114" name="Line 6"/>
            <p:cNvSpPr>
              <a:spLocks noChangeShapeType="1"/>
            </p:cNvSpPr>
            <p:nvPr/>
          </p:nvSpPr>
          <p:spPr bwMode="auto">
            <a:xfrm flipH="1">
              <a:off x="2400" y="96"/>
              <a:ext cx="576" cy="1170"/>
            </a:xfrm>
            <a:prstGeom prst="line">
              <a:avLst/>
            </a:prstGeom>
            <a:noFill/>
            <a:ln w="38100">
              <a:solidFill>
                <a:schemeClr val="tx1"/>
              </a:solidFill>
              <a:round/>
              <a:headEnd/>
              <a:tailEnd/>
            </a:ln>
          </p:spPr>
          <p:txBody>
            <a:bodyPr>
              <a:prstTxWarp prst="textNoShape">
                <a:avLst/>
              </a:prstTxWarp>
            </a:bodyPr>
            <a:lstStyle/>
            <a:p>
              <a:endParaRPr lang="en-US"/>
            </a:p>
          </p:txBody>
        </p:sp>
        <p:sp>
          <p:nvSpPr>
            <p:cNvPr id="47115" name="Line 7"/>
            <p:cNvSpPr>
              <a:spLocks noChangeShapeType="1"/>
            </p:cNvSpPr>
            <p:nvPr/>
          </p:nvSpPr>
          <p:spPr bwMode="auto">
            <a:xfrm>
              <a:off x="2400" y="1248"/>
              <a:ext cx="1139" cy="9"/>
            </a:xfrm>
            <a:prstGeom prst="line">
              <a:avLst/>
            </a:prstGeom>
            <a:noFill/>
            <a:ln w="38100">
              <a:solidFill>
                <a:schemeClr val="tx1"/>
              </a:solidFill>
              <a:round/>
              <a:headEnd/>
              <a:tailEnd/>
            </a:ln>
          </p:spPr>
          <p:txBody>
            <a:bodyPr>
              <a:prstTxWarp prst="textNoShape">
                <a:avLst/>
              </a:prstTxWarp>
            </a:bodyPr>
            <a:lstStyle/>
            <a:p>
              <a:endParaRPr lang="en-US"/>
            </a:p>
          </p:txBody>
        </p:sp>
        <p:sp>
          <p:nvSpPr>
            <p:cNvPr id="47116" name="Line 8"/>
            <p:cNvSpPr>
              <a:spLocks noChangeShapeType="1"/>
            </p:cNvSpPr>
            <p:nvPr/>
          </p:nvSpPr>
          <p:spPr bwMode="auto">
            <a:xfrm>
              <a:off x="2976" y="96"/>
              <a:ext cx="553" cy="1160"/>
            </a:xfrm>
            <a:prstGeom prst="line">
              <a:avLst/>
            </a:prstGeom>
            <a:noFill/>
            <a:ln w="38100">
              <a:solidFill>
                <a:schemeClr val="tx1"/>
              </a:solidFill>
              <a:round/>
              <a:headEnd/>
              <a:tailEnd/>
            </a:ln>
          </p:spPr>
          <p:txBody>
            <a:bodyPr>
              <a:prstTxWarp prst="textNoShape">
                <a:avLst/>
              </a:prstTxWarp>
            </a:bodyPr>
            <a:lstStyle/>
            <a:p>
              <a:endParaRPr lang="en-US"/>
            </a:p>
          </p:txBody>
        </p:sp>
      </p:grpSp>
      <p:sp>
        <p:nvSpPr>
          <p:cNvPr id="24" name="Content Placeholder 3"/>
          <p:cNvSpPr>
            <a:spLocks noGrp="1"/>
          </p:cNvSpPr>
          <p:nvPr>
            <p:ph sz="quarter" idx="13"/>
          </p:nvPr>
        </p:nvSpPr>
        <p:spPr bwMode="auto">
          <a:xfrm>
            <a:off x="0" y="1181100"/>
            <a:ext cx="1127125" cy="5676900"/>
          </a:xfrm>
          <a:gradFill>
            <a:gsLst>
              <a:gs pos="0">
                <a:srgbClr val="000028"/>
              </a:gs>
              <a:gs pos="100000">
                <a:schemeClr val="bg1"/>
              </a:gs>
              <a:gs pos="40000">
                <a:srgbClr val="000028"/>
              </a:gs>
            </a:gsLst>
          </a:gradFill>
          <a:ln>
            <a:miter lim="800000"/>
            <a:headEnd/>
            <a:tailEnd/>
          </a:ln>
        </p:spPr>
        <p:txBody>
          <a:bodyPr wrap="square" lIns="91440" tIns="45720" rIns="91440" bIns="45720" numCol="1" anchor="t" anchorCtr="0" compatLnSpc="1">
            <a:prstTxWarp prst="textNoShape">
              <a:avLst/>
            </a:prstTxWarp>
          </a:bodyPr>
          <a:lstStyle/>
          <a:p>
            <a:pPr eaLnBrk="1" hangingPunct="1">
              <a:defRPr/>
            </a:pPr>
            <a:endParaRPr lang="en-US" dirty="0"/>
          </a:p>
        </p:txBody>
      </p:sp>
    </p:spTree>
    <p:extLst>
      <p:ext uri="{BB962C8B-B14F-4D97-AF65-F5344CB8AC3E}">
        <p14:creationId xmlns:p14="http://schemas.microsoft.com/office/powerpoint/2010/main" val="70883065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7" grpId="0"/>
      <p:bldP spid="12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70000" y="161925"/>
            <a:ext cx="7620000" cy="1019175"/>
          </a:xfrm>
        </p:spPr>
        <p:txBody>
          <a:bodyPr>
            <a:normAutofit fontScale="90000"/>
          </a:bodyPr>
          <a:lstStyle/>
          <a:p>
            <a:pPr>
              <a:defRPr/>
            </a:pPr>
            <a:r>
              <a:rPr lang="en-US" dirty="0" smtClean="0"/>
              <a:t>How knowledge structures change</a:t>
            </a:r>
            <a:endParaRPr lang="en-US" dirty="0"/>
          </a:p>
        </p:txBody>
      </p:sp>
      <p:sp>
        <p:nvSpPr>
          <p:cNvPr id="5" name="Footer Placeholder 4"/>
          <p:cNvSpPr>
            <a:spLocks noGrp="1"/>
          </p:cNvSpPr>
          <p:nvPr>
            <p:ph type="ftr" sz="quarter" idx="14"/>
          </p:nvPr>
        </p:nvSpPr>
        <p:spPr/>
        <p:txBody>
          <a:bodyPr/>
          <a:lstStyle/>
          <a:p>
            <a:pPr>
              <a:defRPr/>
            </a:pPr>
            <a:r>
              <a:rPr lang="en-US" smtClean="0"/>
              <a:t>www.legitimationcodetheory.com</a:t>
            </a:r>
            <a:endParaRPr lang="en-US"/>
          </a:p>
        </p:txBody>
      </p:sp>
      <p:sp>
        <p:nvSpPr>
          <p:cNvPr id="6" name="Slide Number Placeholder 5"/>
          <p:cNvSpPr>
            <a:spLocks noGrp="1"/>
          </p:cNvSpPr>
          <p:nvPr>
            <p:ph type="sldNum" sz="quarter" idx="15"/>
          </p:nvPr>
        </p:nvSpPr>
        <p:spPr/>
        <p:txBody>
          <a:bodyPr/>
          <a:lstStyle/>
          <a:p>
            <a:pPr>
              <a:defRPr/>
            </a:pPr>
            <a:fld id="{66B37DDE-90BB-1641-9BA1-8448C9541377}" type="slidenum">
              <a:rPr lang="en-US" smtClean="0"/>
              <a:pPr>
                <a:defRPr/>
              </a:pPr>
              <a:t>19</a:t>
            </a:fld>
            <a:endParaRPr lang="en-US" dirty="0"/>
          </a:p>
        </p:txBody>
      </p:sp>
      <p:grpSp>
        <p:nvGrpSpPr>
          <p:cNvPr id="3" name="Group 125"/>
          <p:cNvGrpSpPr>
            <a:grpSpLocks/>
          </p:cNvGrpSpPr>
          <p:nvPr/>
        </p:nvGrpSpPr>
        <p:grpSpPr bwMode="auto">
          <a:xfrm>
            <a:off x="1695450" y="2133600"/>
            <a:ext cx="2547938" cy="609600"/>
            <a:chOff x="2286000" y="2133600"/>
            <a:chExt cx="2547938" cy="609600"/>
          </a:xfrm>
        </p:grpSpPr>
        <p:grpSp>
          <p:nvGrpSpPr>
            <p:cNvPr id="47117" name="Group 10"/>
            <p:cNvGrpSpPr>
              <a:grpSpLocks/>
            </p:cNvGrpSpPr>
            <p:nvPr/>
          </p:nvGrpSpPr>
          <p:grpSpPr bwMode="auto">
            <a:xfrm>
              <a:off x="2286000" y="2438400"/>
              <a:ext cx="2547938" cy="304800"/>
              <a:chOff x="2016" y="1776"/>
              <a:chExt cx="1296" cy="96"/>
            </a:xfrm>
          </p:grpSpPr>
          <p:sp>
            <p:nvSpPr>
              <p:cNvPr id="47122" name="Line 11"/>
              <p:cNvSpPr>
                <a:spLocks noChangeShapeType="1"/>
              </p:cNvSpPr>
              <p:nvPr/>
            </p:nvSpPr>
            <p:spPr bwMode="auto">
              <a:xfrm>
                <a:off x="2016" y="1872"/>
                <a:ext cx="1296" cy="0"/>
              </a:xfrm>
              <a:prstGeom prst="line">
                <a:avLst/>
              </a:prstGeom>
              <a:noFill/>
              <a:ln w="38100" cap="sq">
                <a:solidFill>
                  <a:schemeClr val="tx1"/>
                </a:solidFill>
                <a:round/>
                <a:headEnd/>
                <a:tailEnd/>
              </a:ln>
            </p:spPr>
            <p:txBody>
              <a:bodyPr wrap="none" anchor="ctr">
                <a:prstTxWarp prst="textNoShape">
                  <a:avLst/>
                </a:prstTxWarp>
              </a:bodyPr>
              <a:lstStyle/>
              <a:p>
                <a:endParaRPr lang="en-US"/>
              </a:p>
            </p:txBody>
          </p:sp>
          <p:sp>
            <p:nvSpPr>
              <p:cNvPr id="47123" name="Line 12"/>
              <p:cNvSpPr>
                <a:spLocks noChangeShapeType="1"/>
              </p:cNvSpPr>
              <p:nvPr/>
            </p:nvSpPr>
            <p:spPr bwMode="auto">
              <a:xfrm flipV="1">
                <a:off x="2064" y="1776"/>
                <a:ext cx="0" cy="96"/>
              </a:xfrm>
              <a:prstGeom prst="line">
                <a:avLst/>
              </a:prstGeom>
              <a:noFill/>
              <a:ln w="28575" cap="sq">
                <a:solidFill>
                  <a:schemeClr val="tx1"/>
                </a:solidFill>
                <a:round/>
                <a:headEnd/>
                <a:tailEnd/>
              </a:ln>
            </p:spPr>
            <p:txBody>
              <a:bodyPr wrap="none" anchor="ctr">
                <a:prstTxWarp prst="textNoShape">
                  <a:avLst/>
                </a:prstTxWarp>
              </a:bodyPr>
              <a:lstStyle/>
              <a:p>
                <a:endParaRPr lang="en-US"/>
              </a:p>
            </p:txBody>
          </p:sp>
          <p:sp>
            <p:nvSpPr>
              <p:cNvPr id="47124" name="Line 13"/>
              <p:cNvSpPr>
                <a:spLocks noChangeShapeType="1"/>
              </p:cNvSpPr>
              <p:nvPr/>
            </p:nvSpPr>
            <p:spPr bwMode="auto">
              <a:xfrm flipV="1">
                <a:off x="2352" y="1776"/>
                <a:ext cx="0" cy="96"/>
              </a:xfrm>
              <a:prstGeom prst="line">
                <a:avLst/>
              </a:prstGeom>
              <a:noFill/>
              <a:ln w="28575" cap="sq">
                <a:solidFill>
                  <a:schemeClr val="tx1"/>
                </a:solidFill>
                <a:round/>
                <a:headEnd/>
                <a:tailEnd/>
              </a:ln>
            </p:spPr>
            <p:txBody>
              <a:bodyPr wrap="none" anchor="ctr">
                <a:prstTxWarp prst="textNoShape">
                  <a:avLst/>
                </a:prstTxWarp>
              </a:bodyPr>
              <a:lstStyle/>
              <a:p>
                <a:endParaRPr lang="en-US"/>
              </a:p>
            </p:txBody>
          </p:sp>
          <p:sp>
            <p:nvSpPr>
              <p:cNvPr id="47125" name="Line 14"/>
              <p:cNvSpPr>
                <a:spLocks noChangeShapeType="1"/>
              </p:cNvSpPr>
              <p:nvPr/>
            </p:nvSpPr>
            <p:spPr bwMode="auto">
              <a:xfrm flipV="1">
                <a:off x="2640" y="1776"/>
                <a:ext cx="0" cy="96"/>
              </a:xfrm>
              <a:prstGeom prst="line">
                <a:avLst/>
              </a:prstGeom>
              <a:noFill/>
              <a:ln w="28575" cap="sq">
                <a:solidFill>
                  <a:schemeClr val="tx1"/>
                </a:solidFill>
                <a:round/>
                <a:headEnd/>
                <a:tailEnd/>
              </a:ln>
            </p:spPr>
            <p:txBody>
              <a:bodyPr wrap="none" anchor="ctr">
                <a:prstTxWarp prst="textNoShape">
                  <a:avLst/>
                </a:prstTxWarp>
              </a:bodyPr>
              <a:lstStyle/>
              <a:p>
                <a:endParaRPr lang="en-US"/>
              </a:p>
            </p:txBody>
          </p:sp>
          <p:sp>
            <p:nvSpPr>
              <p:cNvPr id="47126" name="Line 15"/>
              <p:cNvSpPr>
                <a:spLocks noChangeShapeType="1"/>
              </p:cNvSpPr>
              <p:nvPr/>
            </p:nvSpPr>
            <p:spPr bwMode="auto">
              <a:xfrm flipV="1">
                <a:off x="2928" y="1776"/>
                <a:ext cx="0" cy="96"/>
              </a:xfrm>
              <a:prstGeom prst="line">
                <a:avLst/>
              </a:prstGeom>
              <a:noFill/>
              <a:ln w="28575" cap="sq">
                <a:solidFill>
                  <a:schemeClr val="tx1"/>
                </a:solidFill>
                <a:round/>
                <a:headEnd/>
                <a:tailEnd/>
              </a:ln>
            </p:spPr>
            <p:txBody>
              <a:bodyPr wrap="none" anchor="ctr">
                <a:prstTxWarp prst="textNoShape">
                  <a:avLst/>
                </a:prstTxWarp>
              </a:bodyPr>
              <a:lstStyle/>
              <a:p>
                <a:endParaRPr lang="en-US"/>
              </a:p>
            </p:txBody>
          </p:sp>
          <p:sp>
            <p:nvSpPr>
              <p:cNvPr id="47127" name="Line 16"/>
              <p:cNvSpPr>
                <a:spLocks noChangeShapeType="1"/>
              </p:cNvSpPr>
              <p:nvPr/>
            </p:nvSpPr>
            <p:spPr bwMode="auto">
              <a:xfrm flipV="1">
                <a:off x="3216" y="1776"/>
                <a:ext cx="0" cy="96"/>
              </a:xfrm>
              <a:prstGeom prst="line">
                <a:avLst/>
              </a:prstGeom>
              <a:noFill/>
              <a:ln w="28575" cap="sq">
                <a:solidFill>
                  <a:schemeClr val="tx1"/>
                </a:solidFill>
                <a:round/>
                <a:headEnd/>
                <a:tailEnd/>
              </a:ln>
            </p:spPr>
            <p:txBody>
              <a:bodyPr wrap="none" anchor="ctr">
                <a:prstTxWarp prst="textNoShape">
                  <a:avLst/>
                </a:prstTxWarp>
              </a:bodyPr>
              <a:lstStyle/>
              <a:p>
                <a:endParaRPr lang="en-US"/>
              </a:p>
            </p:txBody>
          </p:sp>
        </p:grpSp>
        <p:sp>
          <p:nvSpPr>
            <p:cNvPr id="47118" name="Text Box 17"/>
            <p:cNvSpPr txBox="1">
              <a:spLocks noChangeArrowheads="1"/>
            </p:cNvSpPr>
            <p:nvPr/>
          </p:nvSpPr>
          <p:spPr bwMode="auto">
            <a:xfrm>
              <a:off x="2445246" y="2133600"/>
              <a:ext cx="521293" cy="457200"/>
            </a:xfrm>
            <a:prstGeom prst="rect">
              <a:avLst/>
            </a:prstGeom>
            <a:noFill/>
            <a:ln w="9525" cap="sq">
              <a:noFill/>
              <a:miter lim="800000"/>
              <a:headEnd/>
              <a:tailEnd/>
            </a:ln>
          </p:spPr>
          <p:txBody>
            <a:bodyPr wrap="none" anchor="ctr">
              <a:prstTxWarp prst="textNoShape">
                <a:avLst/>
              </a:prstTxWarp>
              <a:spAutoFit/>
            </a:bodyPr>
            <a:lstStyle/>
            <a:p>
              <a:pPr algn="ctr"/>
              <a:r>
                <a:rPr lang="en-US">
                  <a:latin typeface="Times New Roman" charset="0"/>
                </a:rPr>
                <a:t>L1</a:t>
              </a:r>
            </a:p>
          </p:txBody>
        </p:sp>
        <p:sp>
          <p:nvSpPr>
            <p:cNvPr id="47119" name="Text Box 18"/>
            <p:cNvSpPr txBox="1">
              <a:spLocks noChangeArrowheads="1"/>
            </p:cNvSpPr>
            <p:nvPr/>
          </p:nvSpPr>
          <p:spPr bwMode="auto">
            <a:xfrm>
              <a:off x="2969261" y="2133600"/>
              <a:ext cx="521293" cy="457200"/>
            </a:xfrm>
            <a:prstGeom prst="rect">
              <a:avLst/>
            </a:prstGeom>
            <a:noFill/>
            <a:ln w="9525" cap="sq">
              <a:noFill/>
              <a:miter lim="800000"/>
              <a:headEnd/>
              <a:tailEnd/>
            </a:ln>
          </p:spPr>
          <p:txBody>
            <a:bodyPr wrap="none" anchor="ctr">
              <a:prstTxWarp prst="textNoShape">
                <a:avLst/>
              </a:prstTxWarp>
              <a:spAutoFit/>
            </a:bodyPr>
            <a:lstStyle/>
            <a:p>
              <a:pPr algn="ctr"/>
              <a:r>
                <a:rPr lang="en-US">
                  <a:latin typeface="Times New Roman" charset="0"/>
                </a:rPr>
                <a:t>L2</a:t>
              </a:r>
            </a:p>
          </p:txBody>
        </p:sp>
        <p:sp>
          <p:nvSpPr>
            <p:cNvPr id="47120" name="Text Box 19"/>
            <p:cNvSpPr txBox="1">
              <a:spLocks noChangeArrowheads="1"/>
            </p:cNvSpPr>
            <p:nvPr/>
          </p:nvSpPr>
          <p:spPr bwMode="auto">
            <a:xfrm>
              <a:off x="3555886" y="2133600"/>
              <a:ext cx="522654" cy="457200"/>
            </a:xfrm>
            <a:prstGeom prst="rect">
              <a:avLst/>
            </a:prstGeom>
            <a:noFill/>
            <a:ln w="9525" cap="sq">
              <a:noFill/>
              <a:miter lim="800000"/>
              <a:headEnd/>
              <a:tailEnd/>
            </a:ln>
          </p:spPr>
          <p:txBody>
            <a:bodyPr wrap="none" anchor="ctr">
              <a:prstTxWarp prst="textNoShape">
                <a:avLst/>
              </a:prstTxWarp>
              <a:spAutoFit/>
            </a:bodyPr>
            <a:lstStyle/>
            <a:p>
              <a:pPr algn="ctr"/>
              <a:r>
                <a:rPr lang="en-US">
                  <a:latin typeface="Times New Roman" charset="0"/>
                </a:rPr>
                <a:t>L3</a:t>
              </a:r>
            </a:p>
          </p:txBody>
        </p:sp>
        <p:sp>
          <p:nvSpPr>
            <p:cNvPr id="47121" name="Text Box 20"/>
            <p:cNvSpPr txBox="1">
              <a:spLocks noChangeArrowheads="1"/>
            </p:cNvSpPr>
            <p:nvPr/>
          </p:nvSpPr>
          <p:spPr bwMode="auto">
            <a:xfrm>
              <a:off x="4143871" y="2133600"/>
              <a:ext cx="521293" cy="457200"/>
            </a:xfrm>
            <a:prstGeom prst="rect">
              <a:avLst/>
            </a:prstGeom>
            <a:noFill/>
            <a:ln w="9525" cap="sq">
              <a:noFill/>
              <a:miter lim="800000"/>
              <a:headEnd/>
              <a:tailEnd/>
            </a:ln>
          </p:spPr>
          <p:txBody>
            <a:bodyPr wrap="none" anchor="ctr">
              <a:prstTxWarp prst="textNoShape">
                <a:avLst/>
              </a:prstTxWarp>
              <a:spAutoFit/>
            </a:bodyPr>
            <a:lstStyle/>
            <a:p>
              <a:pPr algn="ctr"/>
              <a:r>
                <a:rPr lang="en-US">
                  <a:latin typeface="Times New Roman" charset="0"/>
                </a:rPr>
                <a:t>L4</a:t>
              </a:r>
            </a:p>
          </p:txBody>
        </p:sp>
      </p:grpSp>
      <p:sp>
        <p:nvSpPr>
          <p:cNvPr id="127" name="Rectangle 3"/>
          <p:cNvSpPr txBox="1">
            <a:spLocks noChangeArrowheads="1"/>
          </p:cNvSpPr>
          <p:nvPr/>
        </p:nvSpPr>
        <p:spPr>
          <a:xfrm>
            <a:off x="1270000" y="1143000"/>
            <a:ext cx="3586163" cy="5105400"/>
          </a:xfrm>
          <a:prstGeom prst="rect">
            <a:avLst/>
          </a:prstGeom>
          <a:noFill/>
        </p:spPr>
        <p:txBody>
          <a:bodyPr lIns="92075" tIns="46038" rIns="92075" bIns="46038"/>
          <a:lstStyle/>
          <a:p>
            <a:pPr algn="ctr">
              <a:lnSpc>
                <a:spcPct val="90000"/>
              </a:lnSpc>
              <a:spcBef>
                <a:spcPct val="20000"/>
              </a:spcBef>
              <a:defRPr/>
            </a:pPr>
            <a:r>
              <a:rPr lang="en-US" sz="2800" i="1" dirty="0" smtClean="0">
                <a:solidFill>
                  <a:srgbClr val="09213B"/>
                </a:solidFill>
                <a:latin typeface="+mn-lt"/>
              </a:rPr>
              <a:t>Horizontal</a:t>
            </a:r>
          </a:p>
          <a:p>
            <a:pPr algn="ctr">
              <a:lnSpc>
                <a:spcPct val="90000"/>
              </a:lnSpc>
              <a:spcBef>
                <a:spcPct val="20000"/>
              </a:spcBef>
              <a:defRPr/>
            </a:pPr>
            <a:endParaRPr lang="en-US" sz="2800" i="1" dirty="0">
              <a:solidFill>
                <a:srgbClr val="09213B"/>
              </a:solidFill>
              <a:latin typeface="+mn-lt"/>
            </a:endParaRPr>
          </a:p>
          <a:p>
            <a:pPr algn="ctr">
              <a:lnSpc>
                <a:spcPct val="90000"/>
              </a:lnSpc>
              <a:spcBef>
                <a:spcPct val="20000"/>
              </a:spcBef>
              <a:defRPr/>
            </a:pPr>
            <a:endParaRPr lang="en-US" sz="2800" i="1" dirty="0" smtClean="0">
              <a:solidFill>
                <a:srgbClr val="09213B"/>
              </a:solidFill>
              <a:latin typeface="+mn-lt"/>
            </a:endParaRPr>
          </a:p>
          <a:p>
            <a:pPr algn="ctr">
              <a:lnSpc>
                <a:spcPct val="90000"/>
              </a:lnSpc>
              <a:spcBef>
                <a:spcPct val="20000"/>
              </a:spcBef>
              <a:defRPr/>
            </a:pPr>
            <a:endParaRPr lang="en-US" sz="2800" i="1" dirty="0">
              <a:solidFill>
                <a:srgbClr val="09213B"/>
              </a:solidFill>
              <a:latin typeface="+mn-lt"/>
            </a:endParaRPr>
          </a:p>
          <a:p>
            <a:pPr algn="ctr">
              <a:lnSpc>
                <a:spcPct val="90000"/>
              </a:lnSpc>
              <a:spcBef>
                <a:spcPct val="20000"/>
              </a:spcBef>
              <a:defRPr/>
            </a:pPr>
            <a:endParaRPr lang="en-US" sz="2800" i="1" dirty="0" smtClean="0">
              <a:solidFill>
                <a:srgbClr val="09213B"/>
              </a:solidFill>
              <a:latin typeface="+mn-lt"/>
            </a:endParaRPr>
          </a:p>
          <a:p>
            <a:pPr algn="ctr">
              <a:lnSpc>
                <a:spcPct val="90000"/>
              </a:lnSpc>
              <a:spcBef>
                <a:spcPct val="20000"/>
              </a:spcBef>
              <a:defRPr/>
            </a:pPr>
            <a:r>
              <a:rPr lang="en-US" sz="2800" dirty="0" smtClean="0">
                <a:solidFill>
                  <a:srgbClr val="09213B"/>
                </a:solidFill>
                <a:latin typeface="+mn-lt"/>
              </a:rPr>
              <a:t>add more languages</a:t>
            </a:r>
            <a:endParaRPr lang="en-US" sz="2800" dirty="0">
              <a:solidFill>
                <a:srgbClr val="09213B"/>
              </a:solidFill>
              <a:latin typeface="+mn-lt"/>
            </a:endParaRPr>
          </a:p>
          <a:p>
            <a:pPr>
              <a:lnSpc>
                <a:spcPct val="90000"/>
              </a:lnSpc>
              <a:spcBef>
                <a:spcPct val="20000"/>
              </a:spcBef>
              <a:defRPr/>
            </a:pPr>
            <a:endParaRPr lang="en-US" sz="2400" i="1" dirty="0">
              <a:solidFill>
                <a:srgbClr val="09213B"/>
              </a:solidFill>
              <a:latin typeface="+mn-lt"/>
            </a:endParaRPr>
          </a:p>
        </p:txBody>
      </p:sp>
      <p:sp>
        <p:nvSpPr>
          <p:cNvPr id="128" name="Rectangle 4"/>
          <p:cNvSpPr>
            <a:spLocks noChangeArrowheads="1"/>
          </p:cNvSpPr>
          <p:nvPr/>
        </p:nvSpPr>
        <p:spPr bwMode="auto">
          <a:xfrm>
            <a:off x="5124450" y="1143000"/>
            <a:ext cx="3765550" cy="4114800"/>
          </a:xfrm>
          <a:prstGeom prst="rect">
            <a:avLst/>
          </a:prstGeom>
          <a:noFill/>
          <a:ln w="9525">
            <a:noFill/>
            <a:miter lim="800000"/>
            <a:headEnd/>
            <a:tailEnd/>
          </a:ln>
        </p:spPr>
        <p:txBody>
          <a:bodyPr lIns="92075" tIns="46038" rIns="92075" bIns="46038">
            <a:prstTxWarp prst="textNoShape">
              <a:avLst/>
            </a:prstTxWarp>
          </a:bodyPr>
          <a:lstStyle/>
          <a:p>
            <a:pPr algn="ctr">
              <a:spcBef>
                <a:spcPct val="20000"/>
              </a:spcBef>
              <a:defRPr/>
            </a:pPr>
            <a:r>
              <a:rPr lang="en-US" sz="2800" i="1" dirty="0" smtClean="0">
                <a:solidFill>
                  <a:srgbClr val="2B3E4D"/>
                </a:solidFill>
                <a:latin typeface="+mn-lt"/>
              </a:rPr>
              <a:t>Hierarchical</a:t>
            </a:r>
          </a:p>
          <a:p>
            <a:pPr algn="ctr">
              <a:spcBef>
                <a:spcPct val="20000"/>
              </a:spcBef>
              <a:defRPr/>
            </a:pPr>
            <a:endParaRPr lang="en-US" sz="2800" i="1" dirty="0">
              <a:solidFill>
                <a:srgbClr val="2B3E4D"/>
              </a:solidFill>
              <a:latin typeface="+mn-lt"/>
            </a:endParaRPr>
          </a:p>
          <a:p>
            <a:pPr algn="ctr">
              <a:spcBef>
                <a:spcPct val="20000"/>
              </a:spcBef>
              <a:defRPr/>
            </a:pPr>
            <a:endParaRPr lang="en-US" sz="2800" i="1" dirty="0" smtClean="0">
              <a:solidFill>
                <a:srgbClr val="2B3E4D"/>
              </a:solidFill>
              <a:latin typeface="+mn-lt"/>
            </a:endParaRPr>
          </a:p>
          <a:p>
            <a:pPr algn="ctr">
              <a:spcBef>
                <a:spcPct val="20000"/>
              </a:spcBef>
              <a:spcAft>
                <a:spcPts val="3000"/>
              </a:spcAft>
              <a:defRPr/>
            </a:pPr>
            <a:endParaRPr lang="en-US" sz="2800" i="1" dirty="0" smtClean="0">
              <a:solidFill>
                <a:srgbClr val="2B3E4D"/>
              </a:solidFill>
              <a:latin typeface="+mn-lt"/>
            </a:endParaRPr>
          </a:p>
          <a:p>
            <a:pPr algn="ctr">
              <a:spcBef>
                <a:spcPct val="20000"/>
              </a:spcBef>
              <a:defRPr/>
            </a:pPr>
            <a:r>
              <a:rPr lang="en-US" sz="2800" dirty="0" smtClean="0">
                <a:solidFill>
                  <a:srgbClr val="2B3E4D"/>
                </a:solidFill>
                <a:latin typeface="+mn-lt"/>
              </a:rPr>
              <a:t>sharper tip</a:t>
            </a:r>
          </a:p>
          <a:p>
            <a:pPr algn="ctr">
              <a:spcBef>
                <a:spcPct val="20000"/>
              </a:spcBef>
              <a:defRPr/>
            </a:pPr>
            <a:endParaRPr lang="en-US" sz="2800" i="1" dirty="0">
              <a:solidFill>
                <a:srgbClr val="2B3E4D"/>
              </a:solidFill>
              <a:latin typeface="+mn-lt"/>
            </a:endParaRPr>
          </a:p>
          <a:p>
            <a:pPr algn="ctr">
              <a:lnSpc>
                <a:spcPct val="130000"/>
              </a:lnSpc>
              <a:spcBef>
                <a:spcPct val="20000"/>
              </a:spcBef>
              <a:defRPr/>
            </a:pPr>
            <a:endParaRPr lang="en-US" sz="2800" i="1" dirty="0" smtClean="0">
              <a:solidFill>
                <a:srgbClr val="2B3E4D"/>
              </a:solidFill>
              <a:latin typeface="+mn-lt"/>
            </a:endParaRPr>
          </a:p>
          <a:p>
            <a:pPr algn="ctr">
              <a:spcBef>
                <a:spcPct val="20000"/>
              </a:spcBef>
              <a:defRPr/>
            </a:pPr>
            <a:endParaRPr lang="en-US" sz="2800" dirty="0" smtClean="0">
              <a:solidFill>
                <a:srgbClr val="2B3E4D"/>
              </a:solidFill>
              <a:latin typeface="+mn-lt"/>
            </a:endParaRPr>
          </a:p>
          <a:p>
            <a:pPr algn="ctr">
              <a:spcBef>
                <a:spcPct val="20000"/>
              </a:spcBef>
              <a:defRPr/>
            </a:pPr>
            <a:r>
              <a:rPr lang="en-US" sz="2800" dirty="0" smtClean="0">
                <a:solidFill>
                  <a:srgbClr val="2B3E4D"/>
                </a:solidFill>
                <a:latin typeface="+mn-lt"/>
              </a:rPr>
              <a:t>more phenomena</a:t>
            </a:r>
            <a:endParaRPr lang="en-US" sz="2800" dirty="0">
              <a:solidFill>
                <a:srgbClr val="2B3E4D"/>
              </a:solidFill>
              <a:latin typeface="+mn-lt"/>
            </a:endParaRPr>
          </a:p>
          <a:p>
            <a:pPr algn="ctr">
              <a:spcBef>
                <a:spcPct val="20000"/>
              </a:spcBef>
              <a:defRPr/>
            </a:pPr>
            <a:endParaRPr lang="en-US" sz="2800" i="1" dirty="0">
              <a:solidFill>
                <a:srgbClr val="2B3E4D"/>
              </a:solidFill>
              <a:latin typeface="+mn-lt"/>
            </a:endParaRPr>
          </a:p>
          <a:p>
            <a:pPr algn="ctr">
              <a:spcBef>
                <a:spcPct val="20000"/>
              </a:spcBef>
              <a:defRPr/>
            </a:pPr>
            <a:endParaRPr lang="en-US" sz="2800" i="1" dirty="0">
              <a:solidFill>
                <a:srgbClr val="2B3E4D"/>
              </a:solidFill>
              <a:latin typeface="+mn-lt"/>
            </a:endParaRPr>
          </a:p>
          <a:p>
            <a:pPr algn="ctr">
              <a:spcBef>
                <a:spcPct val="20000"/>
              </a:spcBef>
              <a:defRPr/>
            </a:pPr>
            <a:endParaRPr lang="en-US" sz="2200" i="1" dirty="0">
              <a:solidFill>
                <a:srgbClr val="2B3E4D"/>
              </a:solidFill>
              <a:latin typeface="+mn-lt"/>
            </a:endParaRPr>
          </a:p>
        </p:txBody>
      </p:sp>
      <p:grpSp>
        <p:nvGrpSpPr>
          <p:cNvPr id="7" name="Group 5"/>
          <p:cNvGrpSpPr>
            <a:grpSpLocks/>
          </p:cNvGrpSpPr>
          <p:nvPr/>
        </p:nvGrpSpPr>
        <p:grpSpPr bwMode="auto">
          <a:xfrm>
            <a:off x="6346825" y="1600200"/>
            <a:ext cx="1265238" cy="1143000"/>
            <a:chOff x="2400" y="96"/>
            <a:chExt cx="1139" cy="1170"/>
          </a:xfrm>
        </p:grpSpPr>
        <p:sp>
          <p:nvSpPr>
            <p:cNvPr id="47114" name="Line 6"/>
            <p:cNvSpPr>
              <a:spLocks noChangeShapeType="1"/>
            </p:cNvSpPr>
            <p:nvPr/>
          </p:nvSpPr>
          <p:spPr bwMode="auto">
            <a:xfrm flipH="1">
              <a:off x="2400" y="96"/>
              <a:ext cx="576" cy="1170"/>
            </a:xfrm>
            <a:prstGeom prst="line">
              <a:avLst/>
            </a:prstGeom>
            <a:noFill/>
            <a:ln w="38100">
              <a:solidFill>
                <a:schemeClr val="tx1"/>
              </a:solidFill>
              <a:round/>
              <a:headEnd/>
              <a:tailEnd/>
            </a:ln>
          </p:spPr>
          <p:txBody>
            <a:bodyPr>
              <a:prstTxWarp prst="textNoShape">
                <a:avLst/>
              </a:prstTxWarp>
            </a:bodyPr>
            <a:lstStyle/>
            <a:p>
              <a:endParaRPr lang="en-US"/>
            </a:p>
          </p:txBody>
        </p:sp>
        <p:sp>
          <p:nvSpPr>
            <p:cNvPr id="47115" name="Line 7"/>
            <p:cNvSpPr>
              <a:spLocks noChangeShapeType="1"/>
            </p:cNvSpPr>
            <p:nvPr/>
          </p:nvSpPr>
          <p:spPr bwMode="auto">
            <a:xfrm>
              <a:off x="2400" y="1248"/>
              <a:ext cx="1139" cy="9"/>
            </a:xfrm>
            <a:prstGeom prst="line">
              <a:avLst/>
            </a:prstGeom>
            <a:noFill/>
            <a:ln w="38100">
              <a:solidFill>
                <a:schemeClr val="tx1"/>
              </a:solidFill>
              <a:round/>
              <a:headEnd/>
              <a:tailEnd/>
            </a:ln>
          </p:spPr>
          <p:txBody>
            <a:bodyPr>
              <a:prstTxWarp prst="textNoShape">
                <a:avLst/>
              </a:prstTxWarp>
            </a:bodyPr>
            <a:lstStyle/>
            <a:p>
              <a:endParaRPr lang="en-US"/>
            </a:p>
          </p:txBody>
        </p:sp>
        <p:sp>
          <p:nvSpPr>
            <p:cNvPr id="47116" name="Line 8"/>
            <p:cNvSpPr>
              <a:spLocks noChangeShapeType="1"/>
            </p:cNvSpPr>
            <p:nvPr/>
          </p:nvSpPr>
          <p:spPr bwMode="auto">
            <a:xfrm>
              <a:off x="2976" y="96"/>
              <a:ext cx="553" cy="1160"/>
            </a:xfrm>
            <a:prstGeom prst="line">
              <a:avLst/>
            </a:prstGeom>
            <a:noFill/>
            <a:ln w="38100">
              <a:solidFill>
                <a:schemeClr val="tx1"/>
              </a:solidFill>
              <a:round/>
              <a:headEnd/>
              <a:tailEnd/>
            </a:ln>
          </p:spPr>
          <p:txBody>
            <a:bodyPr>
              <a:prstTxWarp prst="textNoShape">
                <a:avLst/>
              </a:prstTxWarp>
            </a:bodyPr>
            <a:lstStyle/>
            <a:p>
              <a:endParaRPr lang="en-US"/>
            </a:p>
          </p:txBody>
        </p:sp>
      </p:grpSp>
      <p:sp>
        <p:nvSpPr>
          <p:cNvPr id="24" name="Content Placeholder 3"/>
          <p:cNvSpPr>
            <a:spLocks noGrp="1"/>
          </p:cNvSpPr>
          <p:nvPr>
            <p:ph sz="quarter" idx="13"/>
          </p:nvPr>
        </p:nvSpPr>
        <p:spPr bwMode="auto">
          <a:xfrm>
            <a:off x="0" y="1181100"/>
            <a:ext cx="1127125" cy="5676900"/>
          </a:xfrm>
          <a:gradFill>
            <a:gsLst>
              <a:gs pos="0">
                <a:srgbClr val="000028"/>
              </a:gs>
              <a:gs pos="100000">
                <a:schemeClr val="bg1"/>
              </a:gs>
              <a:gs pos="40000">
                <a:srgbClr val="000028"/>
              </a:gs>
            </a:gsLst>
          </a:gradFill>
          <a:ln>
            <a:miter lim="800000"/>
            <a:headEnd/>
            <a:tailEnd/>
          </a:ln>
        </p:spPr>
        <p:txBody>
          <a:bodyPr wrap="square" lIns="91440" tIns="45720" rIns="91440" bIns="45720" numCol="1" anchor="t" anchorCtr="0" compatLnSpc="1">
            <a:prstTxWarp prst="textNoShape">
              <a:avLst/>
            </a:prstTxWarp>
          </a:bodyPr>
          <a:lstStyle/>
          <a:p>
            <a:pPr eaLnBrk="1" hangingPunct="1">
              <a:defRPr/>
            </a:pPr>
            <a:endParaRPr lang="en-US" dirty="0"/>
          </a:p>
        </p:txBody>
      </p:sp>
      <p:grpSp>
        <p:nvGrpSpPr>
          <p:cNvPr id="25" name="Group 5"/>
          <p:cNvGrpSpPr>
            <a:grpSpLocks/>
          </p:cNvGrpSpPr>
          <p:nvPr/>
        </p:nvGrpSpPr>
        <p:grpSpPr bwMode="auto">
          <a:xfrm>
            <a:off x="5494497" y="4033240"/>
            <a:ext cx="3166116" cy="1782601"/>
            <a:chOff x="2400" y="96"/>
            <a:chExt cx="1139" cy="1170"/>
          </a:xfrm>
        </p:grpSpPr>
        <p:sp>
          <p:nvSpPr>
            <p:cNvPr id="26" name="Line 6"/>
            <p:cNvSpPr>
              <a:spLocks noChangeShapeType="1"/>
            </p:cNvSpPr>
            <p:nvPr/>
          </p:nvSpPr>
          <p:spPr bwMode="auto">
            <a:xfrm flipH="1">
              <a:off x="2400" y="96"/>
              <a:ext cx="576" cy="1170"/>
            </a:xfrm>
            <a:prstGeom prst="line">
              <a:avLst/>
            </a:prstGeom>
            <a:noFill/>
            <a:ln w="38100">
              <a:solidFill>
                <a:schemeClr val="tx1"/>
              </a:solidFill>
              <a:round/>
              <a:headEnd/>
              <a:tailEnd/>
            </a:ln>
          </p:spPr>
          <p:txBody>
            <a:bodyPr>
              <a:prstTxWarp prst="textNoShape">
                <a:avLst/>
              </a:prstTxWarp>
            </a:bodyPr>
            <a:lstStyle/>
            <a:p>
              <a:endParaRPr lang="en-US"/>
            </a:p>
          </p:txBody>
        </p:sp>
        <p:sp>
          <p:nvSpPr>
            <p:cNvPr id="27" name="Line 7"/>
            <p:cNvSpPr>
              <a:spLocks noChangeShapeType="1"/>
            </p:cNvSpPr>
            <p:nvPr/>
          </p:nvSpPr>
          <p:spPr bwMode="auto">
            <a:xfrm>
              <a:off x="2400" y="1248"/>
              <a:ext cx="1139" cy="9"/>
            </a:xfrm>
            <a:prstGeom prst="line">
              <a:avLst/>
            </a:prstGeom>
            <a:noFill/>
            <a:ln w="38100">
              <a:solidFill>
                <a:schemeClr val="tx1"/>
              </a:solidFill>
              <a:round/>
              <a:headEnd/>
              <a:tailEnd/>
            </a:ln>
          </p:spPr>
          <p:txBody>
            <a:bodyPr>
              <a:prstTxWarp prst="textNoShape">
                <a:avLst/>
              </a:prstTxWarp>
            </a:bodyPr>
            <a:lstStyle/>
            <a:p>
              <a:endParaRPr lang="en-US"/>
            </a:p>
          </p:txBody>
        </p:sp>
        <p:sp>
          <p:nvSpPr>
            <p:cNvPr id="28" name="Line 8"/>
            <p:cNvSpPr>
              <a:spLocks noChangeShapeType="1"/>
            </p:cNvSpPr>
            <p:nvPr/>
          </p:nvSpPr>
          <p:spPr bwMode="auto">
            <a:xfrm>
              <a:off x="2976" y="96"/>
              <a:ext cx="553" cy="1160"/>
            </a:xfrm>
            <a:prstGeom prst="line">
              <a:avLst/>
            </a:prstGeom>
            <a:noFill/>
            <a:ln w="38100">
              <a:solidFill>
                <a:schemeClr val="tx1"/>
              </a:solidFill>
              <a:round/>
              <a:headEnd/>
              <a:tailEnd/>
            </a:ln>
          </p:spPr>
          <p:txBody>
            <a:bodyPr>
              <a:prstTxWarp prst="textNoShape">
                <a:avLst/>
              </a:prstTxWarp>
            </a:bodyPr>
            <a:lstStyle/>
            <a:p>
              <a:endParaRPr lang="en-US"/>
            </a:p>
          </p:txBody>
        </p:sp>
      </p:grpSp>
      <p:grpSp>
        <p:nvGrpSpPr>
          <p:cNvPr id="29" name="Group 125"/>
          <p:cNvGrpSpPr>
            <a:grpSpLocks/>
          </p:cNvGrpSpPr>
          <p:nvPr/>
        </p:nvGrpSpPr>
        <p:grpSpPr bwMode="auto">
          <a:xfrm>
            <a:off x="1691367" y="4306786"/>
            <a:ext cx="2547938" cy="609600"/>
            <a:chOff x="2286000" y="2133600"/>
            <a:chExt cx="2547938" cy="609600"/>
          </a:xfrm>
        </p:grpSpPr>
        <p:grpSp>
          <p:nvGrpSpPr>
            <p:cNvPr id="30" name="Group 10"/>
            <p:cNvGrpSpPr>
              <a:grpSpLocks/>
            </p:cNvGrpSpPr>
            <p:nvPr/>
          </p:nvGrpSpPr>
          <p:grpSpPr bwMode="auto">
            <a:xfrm>
              <a:off x="2286000" y="2438400"/>
              <a:ext cx="2547938" cy="304800"/>
              <a:chOff x="2016" y="1776"/>
              <a:chExt cx="1296" cy="96"/>
            </a:xfrm>
          </p:grpSpPr>
          <p:sp>
            <p:nvSpPr>
              <p:cNvPr id="35" name="Line 11"/>
              <p:cNvSpPr>
                <a:spLocks noChangeShapeType="1"/>
              </p:cNvSpPr>
              <p:nvPr/>
            </p:nvSpPr>
            <p:spPr bwMode="auto">
              <a:xfrm>
                <a:off x="2016" y="1872"/>
                <a:ext cx="1296" cy="0"/>
              </a:xfrm>
              <a:prstGeom prst="line">
                <a:avLst/>
              </a:prstGeom>
              <a:noFill/>
              <a:ln w="38100" cap="sq">
                <a:solidFill>
                  <a:schemeClr val="tx1"/>
                </a:solidFill>
                <a:round/>
                <a:headEnd/>
                <a:tailEnd/>
              </a:ln>
            </p:spPr>
            <p:txBody>
              <a:bodyPr wrap="none" anchor="ctr">
                <a:prstTxWarp prst="textNoShape">
                  <a:avLst/>
                </a:prstTxWarp>
              </a:bodyPr>
              <a:lstStyle/>
              <a:p>
                <a:endParaRPr lang="en-US"/>
              </a:p>
            </p:txBody>
          </p:sp>
          <p:sp>
            <p:nvSpPr>
              <p:cNvPr id="36" name="Line 12"/>
              <p:cNvSpPr>
                <a:spLocks noChangeShapeType="1"/>
              </p:cNvSpPr>
              <p:nvPr/>
            </p:nvSpPr>
            <p:spPr bwMode="auto">
              <a:xfrm flipV="1">
                <a:off x="2064" y="1776"/>
                <a:ext cx="0" cy="96"/>
              </a:xfrm>
              <a:prstGeom prst="line">
                <a:avLst/>
              </a:prstGeom>
              <a:noFill/>
              <a:ln w="28575" cap="sq">
                <a:solidFill>
                  <a:schemeClr val="tx1"/>
                </a:solidFill>
                <a:round/>
                <a:headEnd/>
                <a:tailEnd/>
              </a:ln>
            </p:spPr>
            <p:txBody>
              <a:bodyPr wrap="none" anchor="ctr">
                <a:prstTxWarp prst="textNoShape">
                  <a:avLst/>
                </a:prstTxWarp>
              </a:bodyPr>
              <a:lstStyle/>
              <a:p>
                <a:endParaRPr lang="en-US"/>
              </a:p>
            </p:txBody>
          </p:sp>
          <p:sp>
            <p:nvSpPr>
              <p:cNvPr id="37" name="Line 13"/>
              <p:cNvSpPr>
                <a:spLocks noChangeShapeType="1"/>
              </p:cNvSpPr>
              <p:nvPr/>
            </p:nvSpPr>
            <p:spPr bwMode="auto">
              <a:xfrm flipV="1">
                <a:off x="2352" y="1776"/>
                <a:ext cx="0" cy="96"/>
              </a:xfrm>
              <a:prstGeom prst="line">
                <a:avLst/>
              </a:prstGeom>
              <a:noFill/>
              <a:ln w="28575" cap="sq">
                <a:solidFill>
                  <a:schemeClr val="tx1"/>
                </a:solidFill>
                <a:round/>
                <a:headEnd/>
                <a:tailEnd/>
              </a:ln>
            </p:spPr>
            <p:txBody>
              <a:bodyPr wrap="none" anchor="ctr">
                <a:prstTxWarp prst="textNoShape">
                  <a:avLst/>
                </a:prstTxWarp>
              </a:bodyPr>
              <a:lstStyle/>
              <a:p>
                <a:endParaRPr lang="en-US"/>
              </a:p>
            </p:txBody>
          </p:sp>
          <p:sp>
            <p:nvSpPr>
              <p:cNvPr id="38" name="Line 14"/>
              <p:cNvSpPr>
                <a:spLocks noChangeShapeType="1"/>
              </p:cNvSpPr>
              <p:nvPr/>
            </p:nvSpPr>
            <p:spPr bwMode="auto">
              <a:xfrm flipV="1">
                <a:off x="2640" y="1776"/>
                <a:ext cx="0" cy="96"/>
              </a:xfrm>
              <a:prstGeom prst="line">
                <a:avLst/>
              </a:prstGeom>
              <a:noFill/>
              <a:ln w="28575" cap="sq">
                <a:solidFill>
                  <a:schemeClr val="tx1"/>
                </a:solidFill>
                <a:round/>
                <a:headEnd/>
                <a:tailEnd/>
              </a:ln>
            </p:spPr>
            <p:txBody>
              <a:bodyPr wrap="none" anchor="ctr">
                <a:prstTxWarp prst="textNoShape">
                  <a:avLst/>
                </a:prstTxWarp>
              </a:bodyPr>
              <a:lstStyle/>
              <a:p>
                <a:endParaRPr lang="en-US"/>
              </a:p>
            </p:txBody>
          </p:sp>
          <p:sp>
            <p:nvSpPr>
              <p:cNvPr id="39" name="Line 15"/>
              <p:cNvSpPr>
                <a:spLocks noChangeShapeType="1"/>
              </p:cNvSpPr>
              <p:nvPr/>
            </p:nvSpPr>
            <p:spPr bwMode="auto">
              <a:xfrm flipV="1">
                <a:off x="2928" y="1776"/>
                <a:ext cx="0" cy="96"/>
              </a:xfrm>
              <a:prstGeom prst="line">
                <a:avLst/>
              </a:prstGeom>
              <a:noFill/>
              <a:ln w="28575" cap="sq">
                <a:solidFill>
                  <a:schemeClr val="tx1"/>
                </a:solidFill>
                <a:round/>
                <a:headEnd/>
                <a:tailEnd/>
              </a:ln>
            </p:spPr>
            <p:txBody>
              <a:bodyPr wrap="none" anchor="ctr">
                <a:prstTxWarp prst="textNoShape">
                  <a:avLst/>
                </a:prstTxWarp>
              </a:bodyPr>
              <a:lstStyle/>
              <a:p>
                <a:endParaRPr lang="en-US"/>
              </a:p>
            </p:txBody>
          </p:sp>
          <p:sp>
            <p:nvSpPr>
              <p:cNvPr id="40" name="Line 16"/>
              <p:cNvSpPr>
                <a:spLocks noChangeShapeType="1"/>
              </p:cNvSpPr>
              <p:nvPr/>
            </p:nvSpPr>
            <p:spPr bwMode="auto">
              <a:xfrm flipV="1">
                <a:off x="3216" y="1776"/>
                <a:ext cx="0" cy="96"/>
              </a:xfrm>
              <a:prstGeom prst="line">
                <a:avLst/>
              </a:prstGeom>
              <a:noFill/>
              <a:ln w="28575" cap="sq">
                <a:solidFill>
                  <a:schemeClr val="tx1"/>
                </a:solidFill>
                <a:round/>
                <a:headEnd/>
                <a:tailEnd/>
              </a:ln>
            </p:spPr>
            <p:txBody>
              <a:bodyPr wrap="none" anchor="ctr">
                <a:prstTxWarp prst="textNoShape">
                  <a:avLst/>
                </a:prstTxWarp>
              </a:bodyPr>
              <a:lstStyle/>
              <a:p>
                <a:endParaRPr lang="en-US"/>
              </a:p>
            </p:txBody>
          </p:sp>
        </p:grpSp>
        <p:sp>
          <p:nvSpPr>
            <p:cNvPr id="31" name="Text Box 17"/>
            <p:cNvSpPr txBox="1">
              <a:spLocks noChangeArrowheads="1"/>
            </p:cNvSpPr>
            <p:nvPr/>
          </p:nvSpPr>
          <p:spPr bwMode="auto">
            <a:xfrm>
              <a:off x="2445246" y="2133600"/>
              <a:ext cx="521293" cy="457200"/>
            </a:xfrm>
            <a:prstGeom prst="rect">
              <a:avLst/>
            </a:prstGeom>
            <a:noFill/>
            <a:ln w="9525" cap="sq">
              <a:noFill/>
              <a:miter lim="800000"/>
              <a:headEnd/>
              <a:tailEnd/>
            </a:ln>
          </p:spPr>
          <p:txBody>
            <a:bodyPr wrap="none" anchor="ctr">
              <a:prstTxWarp prst="textNoShape">
                <a:avLst/>
              </a:prstTxWarp>
              <a:spAutoFit/>
            </a:bodyPr>
            <a:lstStyle/>
            <a:p>
              <a:pPr algn="ctr"/>
              <a:r>
                <a:rPr lang="en-US">
                  <a:latin typeface="Times New Roman" charset="0"/>
                </a:rPr>
                <a:t>L1</a:t>
              </a:r>
            </a:p>
          </p:txBody>
        </p:sp>
        <p:sp>
          <p:nvSpPr>
            <p:cNvPr id="32" name="Text Box 18"/>
            <p:cNvSpPr txBox="1">
              <a:spLocks noChangeArrowheads="1"/>
            </p:cNvSpPr>
            <p:nvPr/>
          </p:nvSpPr>
          <p:spPr bwMode="auto">
            <a:xfrm>
              <a:off x="2969261" y="2133600"/>
              <a:ext cx="521293" cy="457200"/>
            </a:xfrm>
            <a:prstGeom prst="rect">
              <a:avLst/>
            </a:prstGeom>
            <a:noFill/>
            <a:ln w="9525" cap="sq">
              <a:noFill/>
              <a:miter lim="800000"/>
              <a:headEnd/>
              <a:tailEnd/>
            </a:ln>
          </p:spPr>
          <p:txBody>
            <a:bodyPr wrap="none" anchor="ctr">
              <a:prstTxWarp prst="textNoShape">
                <a:avLst/>
              </a:prstTxWarp>
              <a:spAutoFit/>
            </a:bodyPr>
            <a:lstStyle/>
            <a:p>
              <a:pPr algn="ctr"/>
              <a:r>
                <a:rPr lang="en-US">
                  <a:latin typeface="Times New Roman" charset="0"/>
                </a:rPr>
                <a:t>L2</a:t>
              </a:r>
            </a:p>
          </p:txBody>
        </p:sp>
        <p:sp>
          <p:nvSpPr>
            <p:cNvPr id="33" name="Text Box 19"/>
            <p:cNvSpPr txBox="1">
              <a:spLocks noChangeArrowheads="1"/>
            </p:cNvSpPr>
            <p:nvPr/>
          </p:nvSpPr>
          <p:spPr bwMode="auto">
            <a:xfrm>
              <a:off x="3555886" y="2133600"/>
              <a:ext cx="522654" cy="457200"/>
            </a:xfrm>
            <a:prstGeom prst="rect">
              <a:avLst/>
            </a:prstGeom>
            <a:noFill/>
            <a:ln w="9525" cap="sq">
              <a:noFill/>
              <a:miter lim="800000"/>
              <a:headEnd/>
              <a:tailEnd/>
            </a:ln>
          </p:spPr>
          <p:txBody>
            <a:bodyPr wrap="none" anchor="ctr">
              <a:prstTxWarp prst="textNoShape">
                <a:avLst/>
              </a:prstTxWarp>
              <a:spAutoFit/>
            </a:bodyPr>
            <a:lstStyle/>
            <a:p>
              <a:pPr algn="ctr"/>
              <a:r>
                <a:rPr lang="en-US">
                  <a:latin typeface="Times New Roman" charset="0"/>
                </a:rPr>
                <a:t>L3</a:t>
              </a:r>
            </a:p>
          </p:txBody>
        </p:sp>
        <p:sp>
          <p:nvSpPr>
            <p:cNvPr id="34" name="Text Box 20"/>
            <p:cNvSpPr txBox="1">
              <a:spLocks noChangeArrowheads="1"/>
            </p:cNvSpPr>
            <p:nvPr/>
          </p:nvSpPr>
          <p:spPr bwMode="auto">
            <a:xfrm>
              <a:off x="4143871" y="2133600"/>
              <a:ext cx="521293" cy="457200"/>
            </a:xfrm>
            <a:prstGeom prst="rect">
              <a:avLst/>
            </a:prstGeom>
            <a:noFill/>
            <a:ln w="9525" cap="sq">
              <a:noFill/>
              <a:miter lim="800000"/>
              <a:headEnd/>
              <a:tailEnd/>
            </a:ln>
          </p:spPr>
          <p:txBody>
            <a:bodyPr wrap="none" anchor="ctr">
              <a:prstTxWarp prst="textNoShape">
                <a:avLst/>
              </a:prstTxWarp>
              <a:spAutoFit/>
            </a:bodyPr>
            <a:lstStyle/>
            <a:p>
              <a:pPr algn="ctr"/>
              <a:r>
                <a:rPr lang="en-US" dirty="0">
                  <a:latin typeface="Times New Roman" charset="0"/>
                </a:rPr>
                <a:t>L4</a:t>
              </a:r>
            </a:p>
          </p:txBody>
        </p:sp>
      </p:grpSp>
      <p:cxnSp>
        <p:nvCxnSpPr>
          <p:cNvPr id="9" name="Straight Connector 8"/>
          <p:cNvCxnSpPr/>
          <p:nvPr/>
        </p:nvCxnSpPr>
        <p:spPr>
          <a:xfrm>
            <a:off x="4243388" y="4916386"/>
            <a:ext cx="317067" cy="0"/>
          </a:xfrm>
          <a:prstGeom prst="line">
            <a:avLst/>
          </a:prstGeom>
          <a:ln w="381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1" name="Straight Connector 10"/>
          <p:cNvCxnSpPr/>
          <p:nvPr/>
        </p:nvCxnSpPr>
        <p:spPr>
          <a:xfrm flipV="1">
            <a:off x="4530826" y="4611586"/>
            <a:ext cx="0" cy="304800"/>
          </a:xfrm>
          <a:prstGeom prst="line">
            <a:avLst/>
          </a:prstGeom>
          <a:ln w="28575"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45" name="Text Box 20"/>
          <p:cNvSpPr txBox="1">
            <a:spLocks noChangeArrowheads="1"/>
          </p:cNvSpPr>
          <p:nvPr/>
        </p:nvSpPr>
        <p:spPr bwMode="auto">
          <a:xfrm>
            <a:off x="4089742" y="4350720"/>
            <a:ext cx="441084" cy="369332"/>
          </a:xfrm>
          <a:prstGeom prst="rect">
            <a:avLst/>
          </a:prstGeom>
          <a:noFill/>
          <a:ln w="9525" cap="sq">
            <a:noFill/>
            <a:miter lim="800000"/>
            <a:headEnd/>
            <a:tailEnd/>
          </a:ln>
        </p:spPr>
        <p:txBody>
          <a:bodyPr wrap="none" anchor="ctr">
            <a:prstTxWarp prst="textNoShape">
              <a:avLst/>
            </a:prstTxWarp>
            <a:spAutoFit/>
          </a:bodyPr>
          <a:lstStyle/>
          <a:p>
            <a:pPr algn="ctr"/>
            <a:r>
              <a:rPr lang="en-US" dirty="0" smtClean="0">
                <a:latin typeface="Times New Roman" charset="0"/>
              </a:rPr>
              <a:t>L5</a:t>
            </a:r>
            <a:endParaRPr lang="en-US" dirty="0">
              <a:latin typeface="Times New Roman" charset="0"/>
            </a:endParaRPr>
          </a:p>
        </p:txBody>
      </p:sp>
    </p:spTree>
    <p:extLst>
      <p:ext uri="{BB962C8B-B14F-4D97-AF65-F5344CB8AC3E}">
        <p14:creationId xmlns:p14="http://schemas.microsoft.com/office/powerpoint/2010/main" val="3892727405"/>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70000" y="161925"/>
            <a:ext cx="7620000" cy="1019175"/>
          </a:xfrm>
        </p:spPr>
        <p:txBody>
          <a:bodyPr/>
          <a:lstStyle/>
          <a:p>
            <a:pPr eaLnBrk="1" hangingPunct="1">
              <a:defRPr/>
            </a:pPr>
            <a:r>
              <a:rPr lang="en-US" dirty="0" smtClean="0"/>
              <a:t>LCT </a:t>
            </a:r>
            <a:r>
              <a:rPr lang="en-US" smtClean="0"/>
              <a:t>in action</a:t>
            </a:r>
            <a:endParaRPr lang="en-US" dirty="0"/>
          </a:p>
        </p:txBody>
      </p:sp>
      <p:sp>
        <p:nvSpPr>
          <p:cNvPr id="29699" name="Content Placeholder 2"/>
          <p:cNvSpPr>
            <a:spLocks noGrp="1"/>
          </p:cNvSpPr>
          <p:nvPr>
            <p:ph idx="1"/>
          </p:nvPr>
        </p:nvSpPr>
        <p:spPr bwMode="auto">
          <a:xfrm>
            <a:off x="1270000" y="1181100"/>
            <a:ext cx="7620000" cy="5332186"/>
          </a:xfrm>
          <a:noFill/>
          <a:ln>
            <a:miter lim="800000"/>
            <a:headEnd/>
            <a:tailEnd/>
          </a:ln>
        </p:spPr>
        <p:txBody>
          <a:bodyPr vert="horz" wrap="square" lIns="91440" tIns="45720" rIns="91440" bIns="45720" numCol="1" anchor="t" anchorCtr="0" compatLnSpc="1">
            <a:prstTxWarp prst="textNoShape">
              <a:avLst/>
            </a:prstTxWarp>
          </a:bodyPr>
          <a:lstStyle/>
          <a:p>
            <a:pPr eaLnBrk="1" hangingPunct="1">
              <a:lnSpc>
                <a:spcPct val="90000"/>
              </a:lnSpc>
            </a:pPr>
            <a:r>
              <a:rPr lang="en-US" sz="2000" dirty="0" smtClean="0">
                <a:solidFill>
                  <a:srgbClr val="000000"/>
                </a:solidFill>
              </a:rPr>
              <a:t>schools, colleges and universities</a:t>
            </a:r>
          </a:p>
          <a:p>
            <a:pPr eaLnBrk="1" hangingPunct="1">
              <a:lnSpc>
                <a:spcPct val="90000"/>
              </a:lnSpc>
            </a:pPr>
            <a:r>
              <a:rPr lang="en-US" sz="2000" dirty="0" smtClean="0">
                <a:solidFill>
                  <a:srgbClr val="000000"/>
                </a:solidFill>
              </a:rPr>
              <a:t>research, curriculum and pedagogy</a:t>
            </a:r>
          </a:p>
          <a:p>
            <a:pPr eaLnBrk="1" hangingPunct="1">
              <a:lnSpc>
                <a:spcPct val="90000"/>
              </a:lnSpc>
            </a:pPr>
            <a:r>
              <a:rPr lang="en-US" sz="2000" dirty="0" smtClean="0">
                <a:solidFill>
                  <a:srgbClr val="000000"/>
                </a:solidFill>
              </a:rPr>
              <a:t>natural sciences (e.g. physics, biology)</a:t>
            </a:r>
          </a:p>
          <a:p>
            <a:pPr eaLnBrk="1" hangingPunct="1">
              <a:lnSpc>
                <a:spcPct val="90000"/>
              </a:lnSpc>
            </a:pPr>
            <a:r>
              <a:rPr lang="en-US" sz="2000" dirty="0" smtClean="0">
                <a:solidFill>
                  <a:srgbClr val="000000"/>
                </a:solidFill>
              </a:rPr>
              <a:t>humanities (e.g. English, history)</a:t>
            </a:r>
          </a:p>
          <a:p>
            <a:pPr eaLnBrk="1" hangingPunct="1">
              <a:lnSpc>
                <a:spcPct val="90000"/>
              </a:lnSpc>
            </a:pPr>
            <a:r>
              <a:rPr lang="en-US" sz="2000" dirty="0" smtClean="0">
                <a:solidFill>
                  <a:srgbClr val="000000"/>
                </a:solidFill>
              </a:rPr>
              <a:t>applied subjects (e.g. music)</a:t>
            </a:r>
          </a:p>
          <a:p>
            <a:pPr eaLnBrk="1" hangingPunct="1">
              <a:lnSpc>
                <a:spcPct val="90000"/>
              </a:lnSpc>
            </a:pPr>
            <a:r>
              <a:rPr lang="en-US" sz="2000" dirty="0" smtClean="0">
                <a:solidFill>
                  <a:srgbClr val="000000"/>
                </a:solidFill>
              </a:rPr>
              <a:t>professional education (e.g. engineering, design, journalism)</a:t>
            </a:r>
          </a:p>
          <a:p>
            <a:pPr eaLnBrk="1" hangingPunct="1">
              <a:lnSpc>
                <a:spcPct val="90000"/>
              </a:lnSpc>
            </a:pPr>
            <a:r>
              <a:rPr lang="en-US" sz="2000" dirty="0">
                <a:solidFill>
                  <a:srgbClr val="000000"/>
                </a:solidFill>
              </a:rPr>
              <a:t>academic </a:t>
            </a:r>
            <a:r>
              <a:rPr lang="en-US" sz="2000" dirty="0" smtClean="0">
                <a:solidFill>
                  <a:srgbClr val="000000"/>
                </a:solidFill>
              </a:rPr>
              <a:t>literacy</a:t>
            </a:r>
          </a:p>
          <a:p>
            <a:pPr eaLnBrk="1" hangingPunct="1">
              <a:lnSpc>
                <a:spcPct val="90000"/>
              </a:lnSpc>
            </a:pPr>
            <a:r>
              <a:rPr lang="en-US" sz="2000" dirty="0" smtClean="0">
                <a:solidFill>
                  <a:srgbClr val="000000"/>
                </a:solidFill>
              </a:rPr>
              <a:t>educational technology</a:t>
            </a:r>
          </a:p>
          <a:p>
            <a:pPr eaLnBrk="1" hangingPunct="1">
              <a:lnSpc>
                <a:spcPct val="90000"/>
              </a:lnSpc>
            </a:pPr>
            <a:r>
              <a:rPr lang="en-US" sz="2000" dirty="0" smtClean="0">
                <a:solidFill>
                  <a:srgbClr val="000000"/>
                </a:solidFill>
              </a:rPr>
              <a:t>‘critical thinking’</a:t>
            </a:r>
          </a:p>
          <a:p>
            <a:pPr eaLnBrk="1" hangingPunct="1">
              <a:lnSpc>
                <a:spcPct val="90000"/>
              </a:lnSpc>
            </a:pPr>
            <a:r>
              <a:rPr lang="en-US" sz="2000" dirty="0" smtClean="0">
                <a:solidFill>
                  <a:srgbClr val="000000"/>
                </a:solidFill>
              </a:rPr>
              <a:t>climate change debate</a:t>
            </a:r>
          </a:p>
          <a:p>
            <a:pPr eaLnBrk="1" hangingPunct="1">
              <a:lnSpc>
                <a:spcPct val="90000"/>
              </a:lnSpc>
            </a:pPr>
            <a:r>
              <a:rPr lang="en-US" sz="2000" dirty="0" smtClean="0">
                <a:solidFill>
                  <a:srgbClr val="000000"/>
                </a:solidFill>
              </a:rPr>
              <a:t>informal learning: museums, art exhibitions, Freemasonry apprenticeship</a:t>
            </a:r>
          </a:p>
          <a:p>
            <a:pPr eaLnBrk="1" hangingPunct="1">
              <a:lnSpc>
                <a:spcPct val="90000"/>
              </a:lnSpc>
            </a:pPr>
            <a:r>
              <a:rPr lang="en-US" sz="2000" dirty="0" smtClean="0">
                <a:solidFill>
                  <a:srgbClr val="000000"/>
                </a:solidFill>
              </a:rPr>
              <a:t>law (e.g. Indigenous native title claims, restorative youth justice)</a:t>
            </a:r>
          </a:p>
          <a:p>
            <a:pPr eaLnBrk="1" hangingPunct="1">
              <a:lnSpc>
                <a:spcPct val="90000"/>
              </a:lnSpc>
            </a:pPr>
            <a:r>
              <a:rPr lang="en-US" sz="2000" dirty="0" smtClean="0">
                <a:solidFill>
                  <a:srgbClr val="000000"/>
                </a:solidFill>
              </a:rPr>
              <a:t>culture of armed forces</a:t>
            </a:r>
          </a:p>
          <a:p>
            <a:pPr eaLnBrk="1" hangingPunct="1">
              <a:lnSpc>
                <a:spcPct val="90000"/>
              </a:lnSpc>
              <a:buFont typeface="Arial" charset="0"/>
              <a:buNone/>
            </a:pPr>
            <a:endParaRPr lang="en-US" sz="1000" dirty="0" smtClean="0">
              <a:solidFill>
                <a:srgbClr val="000000"/>
              </a:solidFill>
            </a:endParaRPr>
          </a:p>
          <a:p>
            <a:pPr eaLnBrk="1" hangingPunct="1">
              <a:lnSpc>
                <a:spcPct val="90000"/>
              </a:lnSpc>
              <a:buFont typeface="Arial" charset="0"/>
              <a:buNone/>
            </a:pPr>
            <a:r>
              <a:rPr lang="en-US" sz="2000" dirty="0" smtClean="0">
                <a:solidFill>
                  <a:srgbClr val="000000"/>
                </a:solidFill>
              </a:rPr>
              <a:t>… and many others, available at: </a:t>
            </a:r>
          </a:p>
          <a:p>
            <a:pPr eaLnBrk="1" hangingPunct="1">
              <a:lnSpc>
                <a:spcPct val="90000"/>
              </a:lnSpc>
              <a:buFont typeface="Arial" charset="0"/>
              <a:buNone/>
            </a:pPr>
            <a:r>
              <a:rPr lang="en-US" sz="2000" dirty="0" smtClean="0">
                <a:solidFill>
                  <a:srgbClr val="000000"/>
                </a:solidFill>
              </a:rPr>
              <a:t>	http://</a:t>
            </a:r>
            <a:r>
              <a:rPr lang="en-US" sz="2000" dirty="0" err="1" smtClean="0">
                <a:solidFill>
                  <a:srgbClr val="000000"/>
                </a:solidFill>
              </a:rPr>
              <a:t>www.legitimationcodetheory.com</a:t>
            </a:r>
            <a:endParaRPr lang="en-US" sz="2000" dirty="0" smtClean="0">
              <a:solidFill>
                <a:srgbClr val="000000"/>
              </a:solidFill>
            </a:endParaRPr>
          </a:p>
        </p:txBody>
      </p:sp>
      <p:sp>
        <p:nvSpPr>
          <p:cNvPr id="6" name="Slide Number Placeholder 5"/>
          <p:cNvSpPr>
            <a:spLocks noGrp="1"/>
          </p:cNvSpPr>
          <p:nvPr>
            <p:ph type="sldNum" sz="quarter" idx="15"/>
          </p:nvPr>
        </p:nvSpPr>
        <p:spPr/>
        <p:txBody>
          <a:bodyPr/>
          <a:lstStyle/>
          <a:p>
            <a:pPr>
              <a:defRPr/>
            </a:pPr>
            <a:fld id="{7D1963B3-F692-9046-8C35-5FEDA4C12CB6}" type="slidenum">
              <a:rPr lang="en-US" smtClean="0"/>
              <a:pPr>
                <a:defRPr/>
              </a:pPr>
              <a:t>2</a:t>
            </a:fld>
            <a:endParaRPr lang="en-US" dirty="0"/>
          </a:p>
        </p:txBody>
      </p:sp>
      <p:sp>
        <p:nvSpPr>
          <p:cNvPr id="7" name="Content Placeholder 3"/>
          <p:cNvSpPr>
            <a:spLocks noGrp="1"/>
          </p:cNvSpPr>
          <p:nvPr>
            <p:ph sz="quarter" idx="13"/>
          </p:nvPr>
        </p:nvSpPr>
        <p:spPr bwMode="auto">
          <a:xfrm>
            <a:off x="0" y="1181100"/>
            <a:ext cx="1127125" cy="5676900"/>
          </a:xfrm>
          <a:gradFill>
            <a:gsLst>
              <a:gs pos="0">
                <a:srgbClr val="000028"/>
              </a:gs>
              <a:gs pos="100000">
                <a:schemeClr val="bg1"/>
              </a:gs>
              <a:gs pos="40000">
                <a:srgbClr val="000028"/>
              </a:gs>
            </a:gsLst>
          </a:gradFill>
          <a:ln>
            <a:miter lim="800000"/>
            <a:headEnd/>
            <a:tailEnd/>
          </a:ln>
        </p:spPr>
        <p:txBody>
          <a:bodyPr wrap="square" lIns="91440" tIns="45720" rIns="91440" bIns="45720" numCol="1" anchor="t" anchorCtr="0" compatLnSpc="1">
            <a:prstTxWarp prst="textNoShape">
              <a:avLst/>
            </a:prstTxWarp>
          </a:bodyPr>
          <a:lstStyle/>
          <a:p>
            <a:pPr eaLnBrk="1" hangingPunct="1">
              <a:defRPr/>
            </a:pPr>
            <a:endParaRPr lang="en-US" dirty="0"/>
          </a:p>
        </p:txBody>
      </p:sp>
    </p:spTree>
    <p:extLst>
      <p:ext uri="{BB962C8B-B14F-4D97-AF65-F5344CB8AC3E}">
        <p14:creationId xmlns:p14="http://schemas.microsoft.com/office/powerpoint/2010/main" val="2401167945"/>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Story so far…</a:t>
            </a:r>
            <a:endParaRPr lang="en-US" dirty="0"/>
          </a:p>
        </p:txBody>
      </p:sp>
      <p:sp>
        <p:nvSpPr>
          <p:cNvPr id="3" name="Content Placeholder 2"/>
          <p:cNvSpPr>
            <a:spLocks noGrp="1"/>
          </p:cNvSpPr>
          <p:nvPr>
            <p:ph idx="1"/>
          </p:nvPr>
        </p:nvSpPr>
        <p:spPr/>
        <p:txBody>
          <a:bodyPr>
            <a:normAutofit/>
          </a:bodyPr>
          <a:lstStyle/>
          <a:p>
            <a:r>
              <a:rPr lang="en-US" dirty="0" smtClean="0">
                <a:solidFill>
                  <a:schemeClr val="tx1"/>
                </a:solidFill>
              </a:rPr>
              <a:t>In mid-2000s: SFL have engaged with Bernstein’s concepts of ‘discourses’ and ‘knowledge structures’</a:t>
            </a:r>
          </a:p>
          <a:p>
            <a:endParaRPr lang="en-US" dirty="0" smtClean="0">
              <a:solidFill>
                <a:schemeClr val="tx1"/>
              </a:solidFill>
            </a:endParaRPr>
          </a:p>
          <a:p>
            <a:r>
              <a:rPr lang="en-US" dirty="0" smtClean="0">
                <a:solidFill>
                  <a:schemeClr val="tx1"/>
                </a:solidFill>
              </a:rPr>
              <a:t>Value:</a:t>
            </a:r>
          </a:p>
          <a:p>
            <a:pPr lvl="1"/>
            <a:r>
              <a:rPr lang="en-US" dirty="0" smtClean="0">
                <a:solidFill>
                  <a:schemeClr val="tx1"/>
                </a:solidFill>
              </a:rPr>
              <a:t>highlighted how knowledge changes</a:t>
            </a:r>
          </a:p>
          <a:p>
            <a:pPr lvl="1"/>
            <a:r>
              <a:rPr lang="en-US" dirty="0" smtClean="0">
                <a:solidFill>
                  <a:schemeClr val="tx1"/>
                </a:solidFill>
              </a:rPr>
              <a:t>question of whether subjects build knowledge over time</a:t>
            </a:r>
          </a:p>
          <a:p>
            <a:pPr lvl="1"/>
            <a:r>
              <a:rPr lang="en-US" dirty="0" smtClean="0">
                <a:solidFill>
                  <a:schemeClr val="tx1"/>
                </a:solidFill>
              </a:rPr>
              <a:t>brought attention to intellectual fields</a:t>
            </a:r>
            <a:endParaRPr lang="en-US" dirty="0">
              <a:solidFill>
                <a:schemeClr val="tx1"/>
              </a:solidFill>
            </a:endParaRPr>
          </a:p>
        </p:txBody>
      </p:sp>
      <p:sp>
        <p:nvSpPr>
          <p:cNvPr id="5" name="Footer Placeholder 4"/>
          <p:cNvSpPr>
            <a:spLocks noGrp="1"/>
          </p:cNvSpPr>
          <p:nvPr>
            <p:ph type="ftr" sz="quarter" idx="14"/>
          </p:nvPr>
        </p:nvSpPr>
        <p:spPr/>
        <p:txBody>
          <a:bodyPr/>
          <a:lstStyle/>
          <a:p>
            <a:pPr>
              <a:defRPr/>
            </a:pPr>
            <a:r>
              <a:rPr lang="en-US" smtClean="0"/>
              <a:t>www.legitimationcodetheory.com</a:t>
            </a:r>
            <a:endParaRPr lang="en-US"/>
          </a:p>
        </p:txBody>
      </p:sp>
      <p:sp>
        <p:nvSpPr>
          <p:cNvPr id="6" name="Slide Number Placeholder 5"/>
          <p:cNvSpPr>
            <a:spLocks noGrp="1"/>
          </p:cNvSpPr>
          <p:nvPr>
            <p:ph type="sldNum" sz="quarter" idx="15"/>
          </p:nvPr>
        </p:nvSpPr>
        <p:spPr/>
        <p:txBody>
          <a:bodyPr/>
          <a:lstStyle/>
          <a:p>
            <a:pPr>
              <a:defRPr/>
            </a:pPr>
            <a:fld id="{229F041B-BE55-0A4C-A7AA-63813EE381CF}" type="slidenum">
              <a:rPr lang="en-US" smtClean="0"/>
              <a:pPr>
                <a:defRPr/>
              </a:pPr>
              <a:t>20</a:t>
            </a:fld>
            <a:endParaRPr lang="en-US" dirty="0"/>
          </a:p>
        </p:txBody>
      </p:sp>
      <p:sp>
        <p:nvSpPr>
          <p:cNvPr id="7" name="Content Placeholder 3"/>
          <p:cNvSpPr>
            <a:spLocks noGrp="1"/>
          </p:cNvSpPr>
          <p:nvPr>
            <p:ph sz="quarter" idx="13"/>
          </p:nvPr>
        </p:nvSpPr>
        <p:spPr bwMode="auto">
          <a:xfrm>
            <a:off x="0" y="1181100"/>
            <a:ext cx="1127125" cy="5676900"/>
          </a:xfrm>
          <a:gradFill>
            <a:gsLst>
              <a:gs pos="0">
                <a:srgbClr val="000028"/>
              </a:gs>
              <a:gs pos="100000">
                <a:schemeClr val="bg1"/>
              </a:gs>
              <a:gs pos="40000">
                <a:srgbClr val="000028"/>
              </a:gs>
            </a:gsLst>
          </a:gradFill>
          <a:ln>
            <a:miter lim="800000"/>
            <a:headEnd/>
            <a:tailEnd/>
          </a:ln>
        </p:spPr>
        <p:txBody>
          <a:bodyPr wrap="square" lIns="91440" tIns="45720" rIns="91440" bIns="45720" numCol="1" anchor="t" anchorCtr="0" compatLnSpc="1">
            <a:prstTxWarp prst="textNoShape">
              <a:avLst/>
            </a:prstTxWarp>
          </a:bodyPr>
          <a:lstStyle/>
          <a:p>
            <a:pPr eaLnBrk="1" hangingPunct="1">
              <a:defRPr/>
            </a:pPr>
            <a:endParaRPr lang="en-US" dirty="0"/>
          </a:p>
        </p:txBody>
      </p:sp>
    </p:spTree>
    <p:extLst>
      <p:ext uri="{BB962C8B-B14F-4D97-AF65-F5344CB8AC3E}">
        <p14:creationId xmlns:p14="http://schemas.microsoft.com/office/powerpoint/2010/main" val="35681374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Problems</a:t>
            </a:r>
            <a:endParaRPr lang="en-US" dirty="0"/>
          </a:p>
        </p:txBody>
      </p:sp>
      <p:sp>
        <p:nvSpPr>
          <p:cNvPr id="3" name="Content Placeholder 2"/>
          <p:cNvSpPr>
            <a:spLocks noGrp="1"/>
          </p:cNvSpPr>
          <p:nvPr>
            <p:ph idx="1"/>
          </p:nvPr>
        </p:nvSpPr>
        <p:spPr/>
        <p:txBody>
          <a:bodyPr>
            <a:normAutofit fontScale="92500"/>
          </a:bodyPr>
          <a:lstStyle/>
          <a:p>
            <a:r>
              <a:rPr lang="en-US" dirty="0" smtClean="0"/>
              <a:t>what </a:t>
            </a:r>
            <a:r>
              <a:rPr lang="en-US" dirty="0"/>
              <a:t>are basis of horizontal knowledge structures</a:t>
            </a:r>
            <a:r>
              <a:rPr lang="en-US" dirty="0" smtClean="0"/>
              <a:t>?</a:t>
            </a:r>
          </a:p>
          <a:p>
            <a:pPr lvl="1"/>
            <a:r>
              <a:rPr lang="en-US" dirty="0" smtClean="0"/>
              <a:t>seem flat, without a basis</a:t>
            </a:r>
            <a:endParaRPr lang="en-US" dirty="0"/>
          </a:p>
          <a:p>
            <a:r>
              <a:rPr lang="en-US" dirty="0" smtClean="0"/>
              <a:t>concepts cannot </a:t>
            </a:r>
            <a:r>
              <a:rPr lang="en-US" dirty="0"/>
              <a:t>be used in empirical </a:t>
            </a:r>
            <a:r>
              <a:rPr lang="en-US" dirty="0" smtClean="0"/>
              <a:t>research</a:t>
            </a:r>
          </a:p>
          <a:p>
            <a:pPr lvl="1"/>
            <a:r>
              <a:rPr lang="en-US" dirty="0" smtClean="0"/>
              <a:t>no clear defining features for demarcating types</a:t>
            </a:r>
            <a:endParaRPr lang="en-US" dirty="0"/>
          </a:p>
          <a:p>
            <a:r>
              <a:rPr lang="en-US" dirty="0"/>
              <a:t>nothing fits the </a:t>
            </a:r>
            <a:r>
              <a:rPr lang="en-US" dirty="0" smtClean="0"/>
              <a:t>types</a:t>
            </a:r>
          </a:p>
          <a:p>
            <a:pPr lvl="1"/>
            <a:r>
              <a:rPr lang="en-US" dirty="0" smtClean="0"/>
              <a:t>no subject area is purely hierarchical or horizontal</a:t>
            </a:r>
            <a:endParaRPr lang="en-US" dirty="0"/>
          </a:p>
          <a:p>
            <a:r>
              <a:rPr lang="en-US" dirty="0"/>
              <a:t>does not show organizing </a:t>
            </a:r>
            <a:r>
              <a:rPr lang="en-US" dirty="0" smtClean="0"/>
              <a:t>principles</a:t>
            </a:r>
          </a:p>
          <a:p>
            <a:pPr lvl="1"/>
            <a:r>
              <a:rPr lang="en-US" dirty="0" smtClean="0"/>
              <a:t>most significant issue</a:t>
            </a:r>
            <a:endParaRPr lang="en-US" dirty="0"/>
          </a:p>
        </p:txBody>
      </p:sp>
      <p:sp>
        <p:nvSpPr>
          <p:cNvPr id="4" name="Content Placeholder 3"/>
          <p:cNvSpPr>
            <a:spLocks noGrp="1"/>
          </p:cNvSpPr>
          <p:nvPr>
            <p:ph sz="quarter" idx="13"/>
          </p:nvPr>
        </p:nvSpPr>
        <p:spPr/>
        <p:txBody>
          <a:bodyPr/>
          <a:lstStyle/>
          <a:p>
            <a:endParaRPr lang="en-US"/>
          </a:p>
        </p:txBody>
      </p:sp>
      <p:sp>
        <p:nvSpPr>
          <p:cNvPr id="5" name="Footer Placeholder 4"/>
          <p:cNvSpPr>
            <a:spLocks noGrp="1"/>
          </p:cNvSpPr>
          <p:nvPr>
            <p:ph type="ftr" sz="quarter" idx="14"/>
          </p:nvPr>
        </p:nvSpPr>
        <p:spPr/>
        <p:txBody>
          <a:bodyPr/>
          <a:lstStyle/>
          <a:p>
            <a:pPr>
              <a:defRPr/>
            </a:pPr>
            <a:r>
              <a:rPr lang="en-US" smtClean="0"/>
              <a:t>www.legitimationcodetheory.com</a:t>
            </a:r>
            <a:endParaRPr lang="en-US"/>
          </a:p>
        </p:txBody>
      </p:sp>
      <p:sp>
        <p:nvSpPr>
          <p:cNvPr id="6" name="Slide Number Placeholder 5"/>
          <p:cNvSpPr>
            <a:spLocks noGrp="1"/>
          </p:cNvSpPr>
          <p:nvPr>
            <p:ph type="sldNum" sz="quarter" idx="15"/>
          </p:nvPr>
        </p:nvSpPr>
        <p:spPr/>
        <p:txBody>
          <a:bodyPr/>
          <a:lstStyle/>
          <a:p>
            <a:pPr>
              <a:defRPr/>
            </a:pPr>
            <a:fld id="{6471DED7-1FCB-E244-AF57-C4A2EAE57161}" type="slidenum">
              <a:rPr lang="en-US" smtClean="0"/>
              <a:pPr>
                <a:defRPr/>
              </a:pPr>
              <a:t>21</a:t>
            </a:fld>
            <a:endParaRPr lang="en-US" dirty="0"/>
          </a:p>
        </p:txBody>
      </p:sp>
    </p:spTree>
    <p:extLst>
      <p:ext uri="{BB962C8B-B14F-4D97-AF65-F5344CB8AC3E}">
        <p14:creationId xmlns:p14="http://schemas.microsoft.com/office/powerpoint/2010/main" val="85608298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70000" y="161925"/>
            <a:ext cx="7620000" cy="1019175"/>
          </a:xfrm>
        </p:spPr>
        <p:txBody>
          <a:bodyPr/>
          <a:lstStyle/>
          <a:p>
            <a:pPr>
              <a:defRPr/>
            </a:pPr>
            <a:r>
              <a:rPr lang="en-US" dirty="0" smtClean="0"/>
              <a:t>Beyond Bernstein</a:t>
            </a:r>
            <a:endParaRPr lang="en-US" dirty="0"/>
          </a:p>
        </p:txBody>
      </p:sp>
      <p:sp>
        <p:nvSpPr>
          <p:cNvPr id="48131" name="Content Placeholder 2"/>
          <p:cNvSpPr>
            <a:spLocks noGrp="1"/>
          </p:cNvSpPr>
          <p:nvPr>
            <p:ph idx="1"/>
          </p:nvPr>
        </p:nvSpPr>
        <p:spPr bwMode="auto">
          <a:xfrm>
            <a:off x="1270000" y="1341438"/>
            <a:ext cx="7620000" cy="4784725"/>
          </a:xfrm>
          <a:noFill/>
          <a:ln>
            <a:miter lim="800000"/>
            <a:headEnd/>
            <a:tailEnd/>
          </a:ln>
        </p:spPr>
        <p:txBody>
          <a:bodyPr vert="horz" wrap="square" lIns="91440" tIns="45720" rIns="91440" bIns="45720" numCol="1" anchor="t" anchorCtr="0" compatLnSpc="1">
            <a:prstTxWarp prst="textNoShape">
              <a:avLst/>
            </a:prstTxWarp>
          </a:bodyPr>
          <a:lstStyle/>
          <a:p>
            <a:pPr marL="514350" indent="-514350">
              <a:spcAft>
                <a:spcPts val="3000"/>
              </a:spcAft>
              <a:buFont typeface="Arial" charset="0"/>
              <a:buAutoNum type="arabicPeriod"/>
            </a:pPr>
            <a:r>
              <a:rPr lang="en-US" smtClean="0"/>
              <a:t>extending beyond intellectual fields to curriculum and pedagogic practice</a:t>
            </a:r>
          </a:p>
          <a:p>
            <a:pPr marL="514350" indent="-514350">
              <a:spcAft>
                <a:spcPts val="3000"/>
              </a:spcAft>
              <a:buFont typeface="Arial" charset="0"/>
              <a:buAutoNum type="arabicPeriod"/>
            </a:pPr>
            <a:r>
              <a:rPr lang="en-US" smtClean="0"/>
              <a:t>fields have not only knowledge structures but also </a:t>
            </a:r>
            <a:r>
              <a:rPr lang="en-US" i="1" smtClean="0"/>
              <a:t>knower structures</a:t>
            </a:r>
          </a:p>
          <a:p>
            <a:pPr marL="514350" indent="-514350">
              <a:spcAft>
                <a:spcPts val="3000"/>
              </a:spcAft>
              <a:buFont typeface="Arial" charset="0"/>
              <a:buAutoNum type="arabicPeriod"/>
            </a:pPr>
            <a:r>
              <a:rPr lang="en-US" smtClean="0"/>
              <a:t>analysing their organising principles with concepts for empirical research</a:t>
            </a:r>
            <a:endParaRPr lang="en-US"/>
          </a:p>
        </p:txBody>
      </p:sp>
      <p:sp>
        <p:nvSpPr>
          <p:cNvPr id="5" name="Footer Placeholder 4"/>
          <p:cNvSpPr>
            <a:spLocks noGrp="1"/>
          </p:cNvSpPr>
          <p:nvPr>
            <p:ph type="ftr" sz="quarter" idx="14"/>
          </p:nvPr>
        </p:nvSpPr>
        <p:spPr/>
        <p:txBody>
          <a:bodyPr/>
          <a:lstStyle/>
          <a:p>
            <a:pPr>
              <a:defRPr/>
            </a:pPr>
            <a:r>
              <a:rPr lang="en-US" smtClean="0"/>
              <a:t>www.legitimationcodetheory.com</a:t>
            </a:r>
            <a:endParaRPr lang="en-US"/>
          </a:p>
        </p:txBody>
      </p:sp>
      <p:sp>
        <p:nvSpPr>
          <p:cNvPr id="6" name="Slide Number Placeholder 5"/>
          <p:cNvSpPr>
            <a:spLocks noGrp="1"/>
          </p:cNvSpPr>
          <p:nvPr>
            <p:ph type="sldNum" sz="quarter" idx="15"/>
          </p:nvPr>
        </p:nvSpPr>
        <p:spPr/>
        <p:txBody>
          <a:bodyPr/>
          <a:lstStyle/>
          <a:p>
            <a:pPr>
              <a:defRPr/>
            </a:pPr>
            <a:fld id="{092C3027-C6E4-F543-9986-5A10F800963C}" type="slidenum">
              <a:rPr lang="en-US" smtClean="0"/>
              <a:pPr>
                <a:defRPr/>
              </a:pPr>
              <a:t>22</a:t>
            </a:fld>
            <a:endParaRPr lang="en-US" dirty="0"/>
          </a:p>
        </p:txBody>
      </p:sp>
      <p:sp>
        <p:nvSpPr>
          <p:cNvPr id="7" name="Content Placeholder 3"/>
          <p:cNvSpPr>
            <a:spLocks noGrp="1"/>
          </p:cNvSpPr>
          <p:nvPr>
            <p:ph sz="quarter" idx="13"/>
          </p:nvPr>
        </p:nvSpPr>
        <p:spPr bwMode="auto">
          <a:xfrm>
            <a:off x="0" y="1181100"/>
            <a:ext cx="1127125" cy="5676900"/>
          </a:xfrm>
          <a:gradFill>
            <a:gsLst>
              <a:gs pos="0">
                <a:srgbClr val="000028"/>
              </a:gs>
              <a:gs pos="100000">
                <a:schemeClr val="bg1"/>
              </a:gs>
              <a:gs pos="40000">
                <a:srgbClr val="000028"/>
              </a:gs>
            </a:gsLst>
          </a:gradFill>
          <a:ln>
            <a:miter lim="800000"/>
            <a:headEnd/>
            <a:tailEnd/>
          </a:ln>
        </p:spPr>
        <p:txBody>
          <a:bodyPr wrap="square" lIns="91440" tIns="45720" rIns="91440" bIns="45720" numCol="1" anchor="t" anchorCtr="0" compatLnSpc="1">
            <a:prstTxWarp prst="textNoShape">
              <a:avLst/>
            </a:prstTxWarp>
          </a:bodyPr>
          <a:lstStyle/>
          <a:p>
            <a:pPr eaLnBrk="1" hangingPunct="1">
              <a:defRPr/>
            </a:pPr>
            <a:endParaRPr lang="en-US" dirty="0"/>
          </a:p>
        </p:txBody>
      </p:sp>
    </p:spTree>
    <p:extLst>
      <p:ext uri="{BB962C8B-B14F-4D97-AF65-F5344CB8AC3E}">
        <p14:creationId xmlns:p14="http://schemas.microsoft.com/office/powerpoint/2010/main" val="3274011436"/>
      </p:ext>
    </p:extLst>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70000" y="161925"/>
            <a:ext cx="7620000" cy="1019175"/>
          </a:xfrm>
        </p:spPr>
        <p:txBody>
          <a:bodyPr/>
          <a:lstStyle/>
          <a:p>
            <a:pPr>
              <a:defRPr/>
            </a:pPr>
            <a:r>
              <a:rPr lang="en-US" dirty="0" smtClean="0"/>
              <a:t>Beyond intellectual fields</a:t>
            </a:r>
            <a:endParaRPr lang="en-US" dirty="0"/>
          </a:p>
        </p:txBody>
      </p:sp>
      <p:sp>
        <p:nvSpPr>
          <p:cNvPr id="3" name="Content Placeholder 2"/>
          <p:cNvSpPr>
            <a:spLocks noGrp="1"/>
          </p:cNvSpPr>
          <p:nvPr>
            <p:ph idx="1"/>
          </p:nvPr>
        </p:nvSpPr>
        <p:spPr>
          <a:xfrm>
            <a:off x="1270000" y="1341438"/>
            <a:ext cx="7620000" cy="4784725"/>
          </a:xfrm>
        </p:spPr>
        <p:txBody>
          <a:bodyPr>
            <a:normAutofit fontScale="92500" lnSpcReduction="10000"/>
          </a:bodyPr>
          <a:lstStyle/>
          <a:p>
            <a:pPr>
              <a:defRPr/>
            </a:pPr>
            <a:r>
              <a:rPr lang="en-US" sz="2800" i="1" dirty="0" smtClean="0"/>
              <a:t>hierarchical curriculum structures</a:t>
            </a:r>
            <a:endParaRPr lang="en-US" sz="2800" dirty="0" smtClean="0"/>
          </a:p>
          <a:p>
            <a:pPr lvl="1">
              <a:defRPr/>
            </a:pPr>
            <a:r>
              <a:rPr lang="en-US" sz="2400" dirty="0" smtClean="0"/>
              <a:t>units of curriculum build on and integrate knowledge from previous units</a:t>
            </a:r>
          </a:p>
          <a:p>
            <a:pPr>
              <a:defRPr/>
            </a:pPr>
            <a:r>
              <a:rPr lang="en-US" sz="2800" i="1" dirty="0" smtClean="0"/>
              <a:t>horizontal curriculum structures</a:t>
            </a:r>
            <a:endParaRPr lang="en-US" sz="2800" dirty="0" smtClean="0"/>
          </a:p>
          <a:p>
            <a:pPr lvl="1">
              <a:defRPr/>
            </a:pPr>
            <a:r>
              <a:rPr lang="en-US" sz="2400" dirty="0" smtClean="0"/>
              <a:t>segmented series of skills or knowledge</a:t>
            </a:r>
          </a:p>
          <a:p>
            <a:pPr lvl="1">
              <a:defRPr/>
            </a:pPr>
            <a:endParaRPr lang="en-US" sz="2400" dirty="0" smtClean="0"/>
          </a:p>
          <a:p>
            <a:pPr>
              <a:defRPr/>
            </a:pPr>
            <a:r>
              <a:rPr lang="en-US" sz="2800" i="1" dirty="0" smtClean="0"/>
              <a:t>cumulative learning</a:t>
            </a:r>
            <a:endParaRPr lang="en-US" sz="2800" dirty="0" smtClean="0"/>
          </a:p>
          <a:p>
            <a:pPr lvl="1">
              <a:defRPr/>
            </a:pPr>
            <a:r>
              <a:rPr lang="en-US" sz="2400" dirty="0" smtClean="0"/>
              <a:t>knowledge transferred across curricular and pedagogic contexts</a:t>
            </a:r>
          </a:p>
          <a:p>
            <a:pPr>
              <a:lnSpc>
                <a:spcPct val="120000"/>
              </a:lnSpc>
              <a:defRPr/>
            </a:pPr>
            <a:r>
              <a:rPr lang="en-US" sz="2800" i="1" dirty="0" smtClean="0"/>
              <a:t>segmented learning</a:t>
            </a:r>
            <a:endParaRPr lang="en-US" sz="2800" dirty="0" smtClean="0"/>
          </a:p>
          <a:p>
            <a:pPr lvl="1">
              <a:defRPr/>
            </a:pPr>
            <a:r>
              <a:rPr lang="en-US" sz="2400" dirty="0" smtClean="0"/>
              <a:t>knowledge is locked into its curricular and pedagogic contexts, </a:t>
            </a:r>
            <a:r>
              <a:rPr lang="en-US" sz="2400" dirty="0" err="1" smtClean="0"/>
              <a:t>problematising</a:t>
            </a:r>
            <a:r>
              <a:rPr lang="en-US" sz="2400" dirty="0" smtClean="0"/>
              <a:t> transfer</a:t>
            </a:r>
          </a:p>
          <a:p>
            <a:pPr>
              <a:defRPr/>
            </a:pPr>
            <a:endParaRPr lang="en-US" dirty="0"/>
          </a:p>
        </p:txBody>
      </p:sp>
      <p:sp>
        <p:nvSpPr>
          <p:cNvPr id="5" name="Footer Placeholder 4"/>
          <p:cNvSpPr>
            <a:spLocks noGrp="1"/>
          </p:cNvSpPr>
          <p:nvPr>
            <p:ph type="ftr" sz="quarter" idx="14"/>
          </p:nvPr>
        </p:nvSpPr>
        <p:spPr/>
        <p:txBody>
          <a:bodyPr/>
          <a:lstStyle/>
          <a:p>
            <a:pPr>
              <a:defRPr/>
            </a:pPr>
            <a:r>
              <a:rPr lang="en-US" smtClean="0"/>
              <a:t>www.legitimationcodetheory.com</a:t>
            </a:r>
            <a:endParaRPr lang="en-US"/>
          </a:p>
        </p:txBody>
      </p:sp>
      <p:sp>
        <p:nvSpPr>
          <p:cNvPr id="6" name="Slide Number Placeholder 5"/>
          <p:cNvSpPr>
            <a:spLocks noGrp="1"/>
          </p:cNvSpPr>
          <p:nvPr>
            <p:ph type="sldNum" sz="quarter" idx="15"/>
          </p:nvPr>
        </p:nvSpPr>
        <p:spPr/>
        <p:txBody>
          <a:bodyPr/>
          <a:lstStyle/>
          <a:p>
            <a:pPr>
              <a:defRPr/>
            </a:pPr>
            <a:fld id="{80654231-8DF2-0A42-BAE0-FC527678F6C9}" type="slidenum">
              <a:rPr lang="en-US" smtClean="0"/>
              <a:pPr>
                <a:defRPr/>
              </a:pPr>
              <a:t>23</a:t>
            </a:fld>
            <a:endParaRPr lang="en-US" dirty="0"/>
          </a:p>
        </p:txBody>
      </p:sp>
      <p:sp>
        <p:nvSpPr>
          <p:cNvPr id="7" name="Content Placeholder 3"/>
          <p:cNvSpPr>
            <a:spLocks noGrp="1"/>
          </p:cNvSpPr>
          <p:nvPr>
            <p:ph sz="quarter" idx="13"/>
          </p:nvPr>
        </p:nvSpPr>
        <p:spPr bwMode="auto">
          <a:xfrm>
            <a:off x="0" y="1181100"/>
            <a:ext cx="1127125" cy="5676900"/>
          </a:xfrm>
          <a:gradFill>
            <a:gsLst>
              <a:gs pos="0">
                <a:srgbClr val="000028"/>
              </a:gs>
              <a:gs pos="100000">
                <a:schemeClr val="bg1"/>
              </a:gs>
              <a:gs pos="40000">
                <a:srgbClr val="000028"/>
              </a:gs>
            </a:gsLst>
          </a:gradFill>
          <a:ln>
            <a:miter lim="800000"/>
            <a:headEnd/>
            <a:tailEnd/>
          </a:ln>
        </p:spPr>
        <p:txBody>
          <a:bodyPr wrap="square" lIns="91440" tIns="45720" rIns="91440" bIns="45720" numCol="1" anchor="t" anchorCtr="0" compatLnSpc="1">
            <a:prstTxWarp prst="textNoShape">
              <a:avLst/>
            </a:prstTxWarp>
          </a:bodyPr>
          <a:lstStyle/>
          <a:p>
            <a:pPr eaLnBrk="1" hangingPunct="1">
              <a:defRPr/>
            </a:pPr>
            <a:endParaRPr lang="en-US" dirty="0"/>
          </a:p>
        </p:txBody>
      </p:sp>
    </p:spTree>
    <p:extLst>
      <p:ext uri="{BB962C8B-B14F-4D97-AF65-F5344CB8AC3E}">
        <p14:creationId xmlns:p14="http://schemas.microsoft.com/office/powerpoint/2010/main" val="1176157534"/>
      </p:ext>
    </p:extLst>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70000" y="161925"/>
            <a:ext cx="7620000" cy="1019175"/>
          </a:xfrm>
        </p:spPr>
        <p:txBody>
          <a:bodyPr/>
          <a:lstStyle/>
          <a:p>
            <a:pPr>
              <a:defRPr/>
            </a:pPr>
            <a:r>
              <a:rPr lang="en-US" dirty="0" smtClean="0"/>
              <a:t>Knower structures</a:t>
            </a:r>
            <a:endParaRPr lang="en-US" dirty="0"/>
          </a:p>
        </p:txBody>
      </p:sp>
      <p:sp>
        <p:nvSpPr>
          <p:cNvPr id="5" name="Footer Placeholder 4"/>
          <p:cNvSpPr>
            <a:spLocks noGrp="1"/>
          </p:cNvSpPr>
          <p:nvPr>
            <p:ph type="ftr" sz="quarter" idx="14"/>
          </p:nvPr>
        </p:nvSpPr>
        <p:spPr/>
        <p:txBody>
          <a:bodyPr/>
          <a:lstStyle/>
          <a:p>
            <a:pPr>
              <a:defRPr/>
            </a:pPr>
            <a:r>
              <a:rPr lang="en-US" smtClean="0"/>
              <a:t>www.legitimationcodetheory.com</a:t>
            </a:r>
            <a:endParaRPr lang="en-US"/>
          </a:p>
        </p:txBody>
      </p:sp>
      <p:sp>
        <p:nvSpPr>
          <p:cNvPr id="6" name="Slide Number Placeholder 5"/>
          <p:cNvSpPr>
            <a:spLocks noGrp="1"/>
          </p:cNvSpPr>
          <p:nvPr>
            <p:ph type="sldNum" sz="quarter" idx="15"/>
          </p:nvPr>
        </p:nvSpPr>
        <p:spPr/>
        <p:txBody>
          <a:bodyPr/>
          <a:lstStyle/>
          <a:p>
            <a:pPr>
              <a:defRPr/>
            </a:pPr>
            <a:fld id="{2F8EA224-E251-9D4F-AEE4-DC95912E8134}" type="slidenum">
              <a:rPr lang="en-US" smtClean="0"/>
              <a:pPr>
                <a:defRPr/>
              </a:pPr>
              <a:t>24</a:t>
            </a:fld>
            <a:endParaRPr lang="en-US" dirty="0"/>
          </a:p>
        </p:txBody>
      </p:sp>
      <p:sp>
        <p:nvSpPr>
          <p:cNvPr id="7" name="Rectangle 2"/>
          <p:cNvSpPr txBox="1">
            <a:spLocks noChangeArrowheads="1"/>
          </p:cNvSpPr>
          <p:nvPr/>
        </p:nvSpPr>
        <p:spPr>
          <a:xfrm>
            <a:off x="1127125" y="1219200"/>
            <a:ext cx="3989388" cy="4648200"/>
          </a:xfrm>
          <a:prstGeom prst="rect">
            <a:avLst/>
          </a:prstGeom>
        </p:spPr>
        <p:txBody>
          <a:bodyPr/>
          <a:lstStyle/>
          <a:p>
            <a:pPr marL="287338" indent="-287338" algn="ctr">
              <a:lnSpc>
                <a:spcPct val="90000"/>
              </a:lnSpc>
              <a:spcBef>
                <a:spcPct val="20000"/>
              </a:spcBef>
              <a:defRPr/>
            </a:pPr>
            <a:r>
              <a:rPr lang="en-US" sz="2800" i="1" dirty="0">
                <a:latin typeface="+mn-lt"/>
              </a:rPr>
              <a:t>Hierarchical</a:t>
            </a:r>
          </a:p>
          <a:p>
            <a:pPr marL="287338" indent="-287338" algn="ctr">
              <a:lnSpc>
                <a:spcPct val="90000"/>
              </a:lnSpc>
              <a:spcBef>
                <a:spcPct val="20000"/>
              </a:spcBef>
              <a:defRPr/>
            </a:pPr>
            <a:endParaRPr lang="en-US" sz="2000" i="1" dirty="0">
              <a:latin typeface="+mn-lt"/>
            </a:endParaRPr>
          </a:p>
          <a:p>
            <a:pPr marL="287338" indent="-287338" algn="ctr">
              <a:lnSpc>
                <a:spcPct val="90000"/>
              </a:lnSpc>
              <a:spcBef>
                <a:spcPct val="20000"/>
              </a:spcBef>
              <a:defRPr/>
            </a:pPr>
            <a:endParaRPr lang="en-US" sz="2000" i="1" dirty="0">
              <a:latin typeface="+mn-lt"/>
            </a:endParaRPr>
          </a:p>
          <a:p>
            <a:pPr marL="287338" indent="-287338" algn="ctr">
              <a:lnSpc>
                <a:spcPct val="90000"/>
              </a:lnSpc>
              <a:spcBef>
                <a:spcPct val="20000"/>
              </a:spcBef>
              <a:defRPr/>
            </a:pPr>
            <a:endParaRPr lang="en-US" sz="2000" i="1" dirty="0">
              <a:latin typeface="+mn-lt"/>
            </a:endParaRPr>
          </a:p>
          <a:p>
            <a:pPr marL="287338" indent="-287338" algn="ctr">
              <a:lnSpc>
                <a:spcPct val="90000"/>
              </a:lnSpc>
              <a:spcBef>
                <a:spcPct val="20000"/>
              </a:spcBef>
              <a:defRPr/>
            </a:pPr>
            <a:endParaRPr lang="en-US" sz="2000" i="1" dirty="0">
              <a:latin typeface="+mn-lt"/>
            </a:endParaRPr>
          </a:p>
          <a:p>
            <a:pPr marL="287338" indent="-287338">
              <a:lnSpc>
                <a:spcPct val="90000"/>
              </a:lnSpc>
              <a:spcBef>
                <a:spcPct val="20000"/>
              </a:spcBef>
              <a:defRPr/>
            </a:pPr>
            <a:endParaRPr lang="en-US" dirty="0">
              <a:latin typeface="Times" charset="0"/>
            </a:endParaRPr>
          </a:p>
          <a:p>
            <a:pPr marL="287338" indent="-287338">
              <a:lnSpc>
                <a:spcPct val="90000"/>
              </a:lnSpc>
              <a:spcBef>
                <a:spcPct val="20000"/>
              </a:spcBef>
              <a:buFont typeface="Arial" charset="0"/>
              <a:buChar char="•"/>
              <a:defRPr/>
            </a:pPr>
            <a:r>
              <a:rPr lang="en-US" sz="2400" dirty="0">
                <a:latin typeface="Times" charset="0"/>
              </a:rPr>
              <a:t>systematically principled and hierarchical </a:t>
            </a:r>
            <a:r>
              <a:rPr lang="en-US" sz="2400" dirty="0" err="1">
                <a:latin typeface="Times" charset="0"/>
              </a:rPr>
              <a:t>organisation</a:t>
            </a:r>
            <a:r>
              <a:rPr lang="en-US" sz="2400" dirty="0">
                <a:latin typeface="Times" charset="0"/>
              </a:rPr>
              <a:t> of knowers</a:t>
            </a:r>
          </a:p>
          <a:p>
            <a:pPr marL="287338" indent="-287338">
              <a:lnSpc>
                <a:spcPct val="50000"/>
              </a:lnSpc>
              <a:spcBef>
                <a:spcPct val="20000"/>
              </a:spcBef>
              <a:buFont typeface="Arial" charset="0"/>
              <a:buChar char="•"/>
              <a:defRPr/>
            </a:pPr>
            <a:endParaRPr lang="en-US" sz="2400" dirty="0">
              <a:latin typeface="Times" charset="0"/>
            </a:endParaRPr>
          </a:p>
          <a:p>
            <a:pPr marL="287338" indent="-287338">
              <a:lnSpc>
                <a:spcPct val="90000"/>
              </a:lnSpc>
              <a:spcBef>
                <a:spcPct val="20000"/>
              </a:spcBef>
              <a:buFont typeface="Arial" charset="0"/>
              <a:buChar char="•"/>
              <a:defRPr/>
            </a:pPr>
            <a:r>
              <a:rPr lang="en-US" sz="2400" dirty="0">
                <a:latin typeface="Times" charset="0"/>
              </a:rPr>
              <a:t>integrates knowers at lower levels and across an expanding range of habituses</a:t>
            </a:r>
          </a:p>
        </p:txBody>
      </p:sp>
      <p:sp>
        <p:nvSpPr>
          <p:cNvPr id="8" name="Rectangle 4"/>
          <p:cNvSpPr txBox="1">
            <a:spLocks noChangeArrowheads="1"/>
          </p:cNvSpPr>
          <p:nvPr/>
        </p:nvSpPr>
        <p:spPr>
          <a:xfrm>
            <a:off x="5259388" y="1219200"/>
            <a:ext cx="3656012" cy="4648200"/>
          </a:xfrm>
          <a:prstGeom prst="rect">
            <a:avLst/>
          </a:prstGeom>
        </p:spPr>
        <p:txBody>
          <a:bodyPr/>
          <a:lstStyle/>
          <a:p>
            <a:pPr marL="287338" indent="-287338" algn="ctr">
              <a:lnSpc>
                <a:spcPct val="90000"/>
              </a:lnSpc>
              <a:spcBef>
                <a:spcPct val="20000"/>
              </a:spcBef>
              <a:defRPr/>
            </a:pPr>
            <a:r>
              <a:rPr lang="en-US" sz="2800" i="1" dirty="0">
                <a:latin typeface="+mn-lt"/>
              </a:rPr>
              <a:t>Horizontal</a:t>
            </a:r>
          </a:p>
          <a:p>
            <a:pPr marL="287338" indent="-287338">
              <a:lnSpc>
                <a:spcPct val="90000"/>
              </a:lnSpc>
              <a:spcBef>
                <a:spcPct val="20000"/>
              </a:spcBef>
              <a:defRPr/>
            </a:pPr>
            <a:endParaRPr lang="en-US" sz="2000" i="1" dirty="0">
              <a:latin typeface="+mn-lt"/>
            </a:endParaRPr>
          </a:p>
          <a:p>
            <a:pPr marL="287338" indent="-287338">
              <a:lnSpc>
                <a:spcPct val="90000"/>
              </a:lnSpc>
              <a:spcBef>
                <a:spcPct val="20000"/>
              </a:spcBef>
              <a:defRPr/>
            </a:pPr>
            <a:endParaRPr lang="en-US" sz="2000" i="1" dirty="0">
              <a:latin typeface="+mn-lt"/>
            </a:endParaRPr>
          </a:p>
          <a:p>
            <a:pPr marL="287338" indent="-287338">
              <a:lnSpc>
                <a:spcPct val="90000"/>
              </a:lnSpc>
              <a:spcBef>
                <a:spcPct val="20000"/>
              </a:spcBef>
              <a:defRPr/>
            </a:pPr>
            <a:endParaRPr lang="en-US" sz="2000" i="1" dirty="0">
              <a:latin typeface="+mn-lt"/>
            </a:endParaRPr>
          </a:p>
          <a:p>
            <a:pPr marL="287338" indent="-287338">
              <a:lnSpc>
                <a:spcPct val="90000"/>
              </a:lnSpc>
              <a:spcBef>
                <a:spcPct val="20000"/>
              </a:spcBef>
              <a:defRPr/>
            </a:pPr>
            <a:endParaRPr lang="en-US" sz="1600" i="1" dirty="0">
              <a:latin typeface="+mn-lt"/>
            </a:endParaRPr>
          </a:p>
          <a:p>
            <a:pPr marL="287338" indent="-287338">
              <a:lnSpc>
                <a:spcPct val="90000"/>
              </a:lnSpc>
              <a:spcBef>
                <a:spcPct val="20000"/>
              </a:spcBef>
              <a:buFont typeface="Arial" charset="0"/>
              <a:buChar char="•"/>
              <a:defRPr/>
            </a:pPr>
            <a:endParaRPr lang="en-US" dirty="0">
              <a:latin typeface="Times" charset="0"/>
            </a:endParaRPr>
          </a:p>
          <a:p>
            <a:pPr marL="287338" indent="-287338">
              <a:lnSpc>
                <a:spcPct val="90000"/>
              </a:lnSpc>
              <a:spcBef>
                <a:spcPct val="20000"/>
              </a:spcBef>
              <a:buFont typeface="Arial" charset="0"/>
              <a:buChar char="•"/>
              <a:defRPr/>
            </a:pPr>
            <a:r>
              <a:rPr lang="en-US" sz="2400" dirty="0">
                <a:latin typeface="Times" charset="0"/>
              </a:rPr>
              <a:t>series of strongly bounded knowers, with </a:t>
            </a:r>
            <a:r>
              <a:rPr lang="en-US" sz="2400" dirty="0" err="1">
                <a:latin typeface="Times" charset="0"/>
              </a:rPr>
              <a:t>specialised</a:t>
            </a:r>
            <a:r>
              <a:rPr lang="en-US" sz="2400" dirty="0">
                <a:latin typeface="Times" charset="0"/>
              </a:rPr>
              <a:t> modes of being and acting (habituses)</a:t>
            </a:r>
          </a:p>
          <a:p>
            <a:pPr marL="287338" indent="-287338">
              <a:lnSpc>
                <a:spcPct val="90000"/>
              </a:lnSpc>
              <a:spcBef>
                <a:spcPct val="20000"/>
              </a:spcBef>
              <a:buFont typeface="Arial" charset="0"/>
              <a:buChar char="•"/>
              <a:defRPr/>
            </a:pPr>
            <a:endParaRPr lang="en-US" sz="2400" dirty="0">
              <a:latin typeface="Times" charset="0"/>
            </a:endParaRPr>
          </a:p>
          <a:p>
            <a:pPr marL="287338" indent="-287338">
              <a:lnSpc>
                <a:spcPct val="90000"/>
              </a:lnSpc>
              <a:spcBef>
                <a:spcPct val="20000"/>
              </a:spcBef>
              <a:buFont typeface="Arial" charset="0"/>
              <a:buChar char="•"/>
              <a:defRPr/>
            </a:pPr>
            <a:r>
              <a:rPr lang="en-US" sz="2400" dirty="0">
                <a:latin typeface="Times" charset="0"/>
              </a:rPr>
              <a:t>develops through accumulation of habituses</a:t>
            </a:r>
          </a:p>
        </p:txBody>
      </p:sp>
      <p:grpSp>
        <p:nvGrpSpPr>
          <p:cNvPr id="3" name="Group 23"/>
          <p:cNvGrpSpPr>
            <a:grpSpLocks/>
          </p:cNvGrpSpPr>
          <p:nvPr/>
        </p:nvGrpSpPr>
        <p:grpSpPr bwMode="auto">
          <a:xfrm>
            <a:off x="5715000" y="2057400"/>
            <a:ext cx="2971800" cy="658813"/>
            <a:chOff x="5715000" y="2057400"/>
            <a:chExt cx="2971800" cy="658813"/>
          </a:xfrm>
        </p:grpSpPr>
        <p:grpSp>
          <p:nvGrpSpPr>
            <p:cNvPr id="50190" name="Group 10"/>
            <p:cNvGrpSpPr>
              <a:grpSpLocks/>
            </p:cNvGrpSpPr>
            <p:nvPr/>
          </p:nvGrpSpPr>
          <p:grpSpPr bwMode="auto">
            <a:xfrm>
              <a:off x="5715000" y="2373313"/>
              <a:ext cx="2971800" cy="342900"/>
              <a:chOff x="2016" y="1776"/>
              <a:chExt cx="1296" cy="96"/>
            </a:xfrm>
          </p:grpSpPr>
          <p:sp>
            <p:nvSpPr>
              <p:cNvPr id="50195" name="Line 11"/>
              <p:cNvSpPr>
                <a:spLocks noChangeShapeType="1"/>
              </p:cNvSpPr>
              <p:nvPr/>
            </p:nvSpPr>
            <p:spPr bwMode="auto">
              <a:xfrm>
                <a:off x="2016" y="1872"/>
                <a:ext cx="1296" cy="0"/>
              </a:xfrm>
              <a:prstGeom prst="line">
                <a:avLst/>
              </a:prstGeom>
              <a:noFill/>
              <a:ln w="38100" cap="sq">
                <a:solidFill>
                  <a:schemeClr val="tx1"/>
                </a:solidFill>
                <a:round/>
                <a:headEnd/>
                <a:tailEnd/>
              </a:ln>
            </p:spPr>
            <p:txBody>
              <a:bodyPr wrap="none" anchor="ctr">
                <a:prstTxWarp prst="textNoShape">
                  <a:avLst/>
                </a:prstTxWarp>
              </a:bodyPr>
              <a:lstStyle/>
              <a:p>
                <a:endParaRPr lang="en-US"/>
              </a:p>
            </p:txBody>
          </p:sp>
          <p:sp>
            <p:nvSpPr>
              <p:cNvPr id="50196" name="Line 12"/>
              <p:cNvSpPr>
                <a:spLocks noChangeShapeType="1"/>
              </p:cNvSpPr>
              <p:nvPr/>
            </p:nvSpPr>
            <p:spPr bwMode="auto">
              <a:xfrm flipV="1">
                <a:off x="2064" y="1776"/>
                <a:ext cx="0" cy="96"/>
              </a:xfrm>
              <a:prstGeom prst="line">
                <a:avLst/>
              </a:prstGeom>
              <a:noFill/>
              <a:ln w="28575" cap="sq">
                <a:solidFill>
                  <a:schemeClr val="tx1"/>
                </a:solidFill>
                <a:round/>
                <a:headEnd/>
                <a:tailEnd/>
              </a:ln>
            </p:spPr>
            <p:txBody>
              <a:bodyPr wrap="none" anchor="ctr">
                <a:prstTxWarp prst="textNoShape">
                  <a:avLst/>
                </a:prstTxWarp>
              </a:bodyPr>
              <a:lstStyle/>
              <a:p>
                <a:endParaRPr lang="en-US"/>
              </a:p>
            </p:txBody>
          </p:sp>
          <p:sp>
            <p:nvSpPr>
              <p:cNvPr id="50197" name="Line 13"/>
              <p:cNvSpPr>
                <a:spLocks noChangeShapeType="1"/>
              </p:cNvSpPr>
              <p:nvPr/>
            </p:nvSpPr>
            <p:spPr bwMode="auto">
              <a:xfrm flipV="1">
                <a:off x="2352" y="1776"/>
                <a:ext cx="0" cy="96"/>
              </a:xfrm>
              <a:prstGeom prst="line">
                <a:avLst/>
              </a:prstGeom>
              <a:noFill/>
              <a:ln w="28575" cap="sq">
                <a:solidFill>
                  <a:schemeClr val="tx1"/>
                </a:solidFill>
                <a:round/>
                <a:headEnd/>
                <a:tailEnd/>
              </a:ln>
            </p:spPr>
            <p:txBody>
              <a:bodyPr wrap="none" anchor="ctr">
                <a:prstTxWarp prst="textNoShape">
                  <a:avLst/>
                </a:prstTxWarp>
              </a:bodyPr>
              <a:lstStyle/>
              <a:p>
                <a:endParaRPr lang="en-US"/>
              </a:p>
            </p:txBody>
          </p:sp>
          <p:sp>
            <p:nvSpPr>
              <p:cNvPr id="50198" name="Line 14"/>
              <p:cNvSpPr>
                <a:spLocks noChangeShapeType="1"/>
              </p:cNvSpPr>
              <p:nvPr/>
            </p:nvSpPr>
            <p:spPr bwMode="auto">
              <a:xfrm flipV="1">
                <a:off x="2640" y="1776"/>
                <a:ext cx="0" cy="96"/>
              </a:xfrm>
              <a:prstGeom prst="line">
                <a:avLst/>
              </a:prstGeom>
              <a:noFill/>
              <a:ln w="28575" cap="sq">
                <a:solidFill>
                  <a:schemeClr val="tx1"/>
                </a:solidFill>
                <a:round/>
                <a:headEnd/>
                <a:tailEnd/>
              </a:ln>
            </p:spPr>
            <p:txBody>
              <a:bodyPr wrap="none" anchor="ctr">
                <a:prstTxWarp prst="textNoShape">
                  <a:avLst/>
                </a:prstTxWarp>
              </a:bodyPr>
              <a:lstStyle/>
              <a:p>
                <a:endParaRPr lang="en-US"/>
              </a:p>
            </p:txBody>
          </p:sp>
          <p:sp>
            <p:nvSpPr>
              <p:cNvPr id="50199" name="Line 15"/>
              <p:cNvSpPr>
                <a:spLocks noChangeShapeType="1"/>
              </p:cNvSpPr>
              <p:nvPr/>
            </p:nvSpPr>
            <p:spPr bwMode="auto">
              <a:xfrm flipV="1">
                <a:off x="2928" y="1776"/>
                <a:ext cx="0" cy="96"/>
              </a:xfrm>
              <a:prstGeom prst="line">
                <a:avLst/>
              </a:prstGeom>
              <a:noFill/>
              <a:ln w="28575" cap="sq">
                <a:solidFill>
                  <a:schemeClr val="tx1"/>
                </a:solidFill>
                <a:round/>
                <a:headEnd/>
                <a:tailEnd/>
              </a:ln>
            </p:spPr>
            <p:txBody>
              <a:bodyPr wrap="none" anchor="ctr">
                <a:prstTxWarp prst="textNoShape">
                  <a:avLst/>
                </a:prstTxWarp>
              </a:bodyPr>
              <a:lstStyle/>
              <a:p>
                <a:endParaRPr lang="en-US"/>
              </a:p>
            </p:txBody>
          </p:sp>
          <p:sp>
            <p:nvSpPr>
              <p:cNvPr id="50200" name="Line 16"/>
              <p:cNvSpPr>
                <a:spLocks noChangeShapeType="1"/>
              </p:cNvSpPr>
              <p:nvPr/>
            </p:nvSpPr>
            <p:spPr bwMode="auto">
              <a:xfrm flipV="1">
                <a:off x="3216" y="1776"/>
                <a:ext cx="0" cy="96"/>
              </a:xfrm>
              <a:prstGeom prst="line">
                <a:avLst/>
              </a:prstGeom>
              <a:noFill/>
              <a:ln w="28575" cap="sq">
                <a:solidFill>
                  <a:schemeClr val="tx1"/>
                </a:solidFill>
                <a:round/>
                <a:headEnd/>
                <a:tailEnd/>
              </a:ln>
            </p:spPr>
            <p:txBody>
              <a:bodyPr wrap="none" anchor="ctr">
                <a:prstTxWarp prst="textNoShape">
                  <a:avLst/>
                </a:prstTxWarp>
              </a:bodyPr>
              <a:lstStyle/>
              <a:p>
                <a:endParaRPr lang="en-US"/>
              </a:p>
            </p:txBody>
          </p:sp>
        </p:grpSp>
        <p:sp>
          <p:nvSpPr>
            <p:cNvPr id="50191" name="Text Box 17"/>
            <p:cNvSpPr txBox="1">
              <a:spLocks noChangeArrowheads="1"/>
            </p:cNvSpPr>
            <p:nvPr/>
          </p:nvSpPr>
          <p:spPr bwMode="auto">
            <a:xfrm>
              <a:off x="5876925" y="2057400"/>
              <a:ext cx="658813" cy="461963"/>
            </a:xfrm>
            <a:prstGeom prst="rect">
              <a:avLst/>
            </a:prstGeom>
            <a:noFill/>
            <a:ln w="9525" cap="sq">
              <a:noFill/>
              <a:miter lim="800000"/>
              <a:headEnd/>
              <a:tailEnd/>
            </a:ln>
          </p:spPr>
          <p:txBody>
            <a:bodyPr anchor="ctr">
              <a:prstTxWarp prst="textNoShape">
                <a:avLst/>
              </a:prstTxWarp>
              <a:spAutoFit/>
            </a:bodyPr>
            <a:lstStyle/>
            <a:p>
              <a:pPr algn="ctr"/>
              <a:r>
                <a:rPr lang="en-US">
                  <a:latin typeface="Times New Roman" charset="0"/>
                </a:rPr>
                <a:t>Kr1</a:t>
              </a:r>
            </a:p>
          </p:txBody>
        </p:sp>
        <p:sp>
          <p:nvSpPr>
            <p:cNvPr id="50192" name="Text Box 18"/>
            <p:cNvSpPr txBox="1">
              <a:spLocks noChangeArrowheads="1"/>
            </p:cNvSpPr>
            <p:nvPr/>
          </p:nvSpPr>
          <p:spPr bwMode="auto">
            <a:xfrm>
              <a:off x="6486525" y="2057400"/>
              <a:ext cx="658813" cy="461963"/>
            </a:xfrm>
            <a:prstGeom prst="rect">
              <a:avLst/>
            </a:prstGeom>
            <a:noFill/>
            <a:ln w="9525" cap="sq">
              <a:noFill/>
              <a:miter lim="800000"/>
              <a:headEnd/>
              <a:tailEnd/>
            </a:ln>
          </p:spPr>
          <p:txBody>
            <a:bodyPr anchor="ctr">
              <a:prstTxWarp prst="textNoShape">
                <a:avLst/>
              </a:prstTxWarp>
              <a:spAutoFit/>
            </a:bodyPr>
            <a:lstStyle/>
            <a:p>
              <a:pPr algn="ctr"/>
              <a:r>
                <a:rPr lang="en-US">
                  <a:latin typeface="Times New Roman" charset="0"/>
                </a:rPr>
                <a:t>Kr2</a:t>
              </a:r>
            </a:p>
          </p:txBody>
        </p:sp>
        <p:sp>
          <p:nvSpPr>
            <p:cNvPr id="50193" name="Text Box 19"/>
            <p:cNvSpPr txBox="1">
              <a:spLocks noChangeArrowheads="1"/>
            </p:cNvSpPr>
            <p:nvPr/>
          </p:nvSpPr>
          <p:spPr bwMode="auto">
            <a:xfrm>
              <a:off x="7172325" y="2057400"/>
              <a:ext cx="658813" cy="461963"/>
            </a:xfrm>
            <a:prstGeom prst="rect">
              <a:avLst/>
            </a:prstGeom>
            <a:noFill/>
            <a:ln w="9525" cap="sq">
              <a:noFill/>
              <a:miter lim="800000"/>
              <a:headEnd/>
              <a:tailEnd/>
            </a:ln>
          </p:spPr>
          <p:txBody>
            <a:bodyPr anchor="ctr">
              <a:prstTxWarp prst="textNoShape">
                <a:avLst/>
              </a:prstTxWarp>
              <a:spAutoFit/>
            </a:bodyPr>
            <a:lstStyle/>
            <a:p>
              <a:pPr algn="ctr"/>
              <a:r>
                <a:rPr lang="en-US">
                  <a:latin typeface="Times New Roman" charset="0"/>
                </a:rPr>
                <a:t>Kr3</a:t>
              </a:r>
            </a:p>
          </p:txBody>
        </p:sp>
        <p:sp>
          <p:nvSpPr>
            <p:cNvPr id="50194" name="Text Box 20"/>
            <p:cNvSpPr txBox="1">
              <a:spLocks noChangeArrowheads="1"/>
            </p:cNvSpPr>
            <p:nvPr/>
          </p:nvSpPr>
          <p:spPr bwMode="auto">
            <a:xfrm>
              <a:off x="7858125" y="2057400"/>
              <a:ext cx="658813" cy="461963"/>
            </a:xfrm>
            <a:prstGeom prst="rect">
              <a:avLst/>
            </a:prstGeom>
            <a:noFill/>
            <a:ln w="9525" cap="sq">
              <a:noFill/>
              <a:miter lim="800000"/>
              <a:headEnd/>
              <a:tailEnd/>
            </a:ln>
          </p:spPr>
          <p:txBody>
            <a:bodyPr anchor="ctr">
              <a:prstTxWarp prst="textNoShape">
                <a:avLst/>
              </a:prstTxWarp>
              <a:spAutoFit/>
            </a:bodyPr>
            <a:lstStyle/>
            <a:p>
              <a:pPr algn="ctr"/>
              <a:r>
                <a:rPr lang="en-US">
                  <a:latin typeface="Times New Roman" charset="0"/>
                </a:rPr>
                <a:t>Kr4</a:t>
              </a:r>
            </a:p>
          </p:txBody>
        </p:sp>
      </p:grpSp>
      <p:grpSp>
        <p:nvGrpSpPr>
          <p:cNvPr id="9" name="Group 5"/>
          <p:cNvGrpSpPr>
            <a:grpSpLocks/>
          </p:cNvGrpSpPr>
          <p:nvPr/>
        </p:nvGrpSpPr>
        <p:grpSpPr bwMode="auto">
          <a:xfrm>
            <a:off x="2422525" y="1735138"/>
            <a:ext cx="1265238" cy="1143000"/>
            <a:chOff x="2400" y="96"/>
            <a:chExt cx="1139" cy="1170"/>
          </a:xfrm>
        </p:grpSpPr>
        <p:sp>
          <p:nvSpPr>
            <p:cNvPr id="50187" name="Line 6"/>
            <p:cNvSpPr>
              <a:spLocks noChangeShapeType="1"/>
            </p:cNvSpPr>
            <p:nvPr/>
          </p:nvSpPr>
          <p:spPr bwMode="auto">
            <a:xfrm flipH="1">
              <a:off x="2400" y="96"/>
              <a:ext cx="576" cy="1170"/>
            </a:xfrm>
            <a:prstGeom prst="line">
              <a:avLst/>
            </a:prstGeom>
            <a:noFill/>
            <a:ln w="38100">
              <a:solidFill>
                <a:schemeClr val="tx1"/>
              </a:solidFill>
              <a:round/>
              <a:headEnd/>
              <a:tailEnd/>
            </a:ln>
          </p:spPr>
          <p:txBody>
            <a:bodyPr>
              <a:prstTxWarp prst="textNoShape">
                <a:avLst/>
              </a:prstTxWarp>
            </a:bodyPr>
            <a:lstStyle/>
            <a:p>
              <a:endParaRPr lang="en-US"/>
            </a:p>
          </p:txBody>
        </p:sp>
        <p:sp>
          <p:nvSpPr>
            <p:cNvPr id="50188" name="Line 7"/>
            <p:cNvSpPr>
              <a:spLocks noChangeShapeType="1"/>
            </p:cNvSpPr>
            <p:nvPr/>
          </p:nvSpPr>
          <p:spPr bwMode="auto">
            <a:xfrm>
              <a:off x="2400" y="1248"/>
              <a:ext cx="1139" cy="9"/>
            </a:xfrm>
            <a:prstGeom prst="line">
              <a:avLst/>
            </a:prstGeom>
            <a:noFill/>
            <a:ln w="38100">
              <a:solidFill>
                <a:schemeClr val="tx1"/>
              </a:solidFill>
              <a:round/>
              <a:headEnd/>
              <a:tailEnd/>
            </a:ln>
          </p:spPr>
          <p:txBody>
            <a:bodyPr>
              <a:prstTxWarp prst="textNoShape">
                <a:avLst/>
              </a:prstTxWarp>
            </a:bodyPr>
            <a:lstStyle/>
            <a:p>
              <a:endParaRPr lang="en-US"/>
            </a:p>
          </p:txBody>
        </p:sp>
        <p:sp>
          <p:nvSpPr>
            <p:cNvPr id="50189" name="Line 8"/>
            <p:cNvSpPr>
              <a:spLocks noChangeShapeType="1"/>
            </p:cNvSpPr>
            <p:nvPr/>
          </p:nvSpPr>
          <p:spPr bwMode="auto">
            <a:xfrm>
              <a:off x="2976" y="96"/>
              <a:ext cx="553" cy="1160"/>
            </a:xfrm>
            <a:prstGeom prst="line">
              <a:avLst/>
            </a:prstGeom>
            <a:noFill/>
            <a:ln w="38100">
              <a:solidFill>
                <a:schemeClr val="tx1"/>
              </a:solidFill>
              <a:round/>
              <a:headEnd/>
              <a:tailEnd/>
            </a:ln>
          </p:spPr>
          <p:txBody>
            <a:bodyPr>
              <a:prstTxWarp prst="textNoShape">
                <a:avLst/>
              </a:prstTxWarp>
            </a:bodyPr>
            <a:lstStyle/>
            <a:p>
              <a:endParaRPr lang="en-US"/>
            </a:p>
          </p:txBody>
        </p:sp>
      </p:grpSp>
      <p:sp>
        <p:nvSpPr>
          <p:cNvPr id="24" name="Content Placeholder 3"/>
          <p:cNvSpPr>
            <a:spLocks noGrp="1"/>
          </p:cNvSpPr>
          <p:nvPr>
            <p:ph sz="quarter" idx="13"/>
          </p:nvPr>
        </p:nvSpPr>
        <p:spPr bwMode="auto">
          <a:xfrm>
            <a:off x="0" y="1181100"/>
            <a:ext cx="1127125" cy="5676900"/>
          </a:xfrm>
          <a:gradFill>
            <a:gsLst>
              <a:gs pos="0">
                <a:srgbClr val="000028"/>
              </a:gs>
              <a:gs pos="100000">
                <a:schemeClr val="bg1"/>
              </a:gs>
              <a:gs pos="40000">
                <a:srgbClr val="000028"/>
              </a:gs>
            </a:gsLst>
          </a:gradFill>
          <a:ln>
            <a:miter lim="800000"/>
            <a:headEnd/>
            <a:tailEnd/>
          </a:ln>
        </p:spPr>
        <p:txBody>
          <a:bodyPr wrap="square" lIns="91440" tIns="45720" rIns="91440" bIns="45720" numCol="1" anchor="t" anchorCtr="0" compatLnSpc="1">
            <a:prstTxWarp prst="textNoShape">
              <a:avLst/>
            </a:prstTxWarp>
          </a:bodyPr>
          <a:lstStyle/>
          <a:p>
            <a:pPr eaLnBrk="1" hangingPunct="1">
              <a:defRPr/>
            </a:pPr>
            <a:endParaRPr lang="en-US" dirty="0"/>
          </a:p>
        </p:txBody>
      </p:sp>
    </p:spTree>
    <p:extLst>
      <p:ext uri="{BB962C8B-B14F-4D97-AF65-F5344CB8AC3E}">
        <p14:creationId xmlns:p14="http://schemas.microsoft.com/office/powerpoint/2010/main" val="157189607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utoUpdateAnimBg="0"/>
      <p:bldP spid="8" grpId="0" autoUpdateAnimBg="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p:cNvSpPr>
            <a:spLocks noGrp="1"/>
          </p:cNvSpPr>
          <p:nvPr>
            <p:ph type="ftr" sz="quarter" idx="14"/>
          </p:nvPr>
        </p:nvSpPr>
        <p:spPr/>
        <p:txBody>
          <a:bodyPr/>
          <a:lstStyle/>
          <a:p>
            <a:pPr>
              <a:defRPr/>
            </a:pPr>
            <a:r>
              <a:rPr lang="en-US" smtClean="0"/>
              <a:t>www.legitimationcodetheory.com</a:t>
            </a:r>
            <a:endParaRPr lang="en-US"/>
          </a:p>
        </p:txBody>
      </p:sp>
      <p:sp>
        <p:nvSpPr>
          <p:cNvPr id="6" name="Slide Number Placeholder 5"/>
          <p:cNvSpPr>
            <a:spLocks noGrp="1"/>
          </p:cNvSpPr>
          <p:nvPr>
            <p:ph type="sldNum" sz="quarter" idx="15"/>
          </p:nvPr>
        </p:nvSpPr>
        <p:spPr/>
        <p:txBody>
          <a:bodyPr/>
          <a:lstStyle/>
          <a:p>
            <a:pPr>
              <a:defRPr/>
            </a:pPr>
            <a:fld id="{85CA3B61-95ED-174B-86A8-D0C1844C385A}" type="slidenum">
              <a:rPr lang="en-US" smtClean="0"/>
              <a:pPr>
                <a:defRPr/>
              </a:pPr>
              <a:t>25</a:t>
            </a:fld>
            <a:endParaRPr lang="en-US" dirty="0"/>
          </a:p>
        </p:txBody>
      </p:sp>
      <p:sp>
        <p:nvSpPr>
          <p:cNvPr id="7" name="Rectangle 2"/>
          <p:cNvSpPr txBox="1">
            <a:spLocks noChangeArrowheads="1"/>
          </p:cNvSpPr>
          <p:nvPr/>
        </p:nvSpPr>
        <p:spPr>
          <a:xfrm>
            <a:off x="3810000" y="1143000"/>
            <a:ext cx="2189163" cy="4114800"/>
          </a:xfrm>
          <a:prstGeom prst="rect">
            <a:avLst/>
          </a:prstGeom>
        </p:spPr>
        <p:txBody>
          <a:bodyPr/>
          <a:lstStyle/>
          <a:p>
            <a:pPr marL="342900" indent="-342900" algn="r">
              <a:spcBef>
                <a:spcPct val="20000"/>
              </a:spcBef>
              <a:defRPr/>
            </a:pPr>
            <a:r>
              <a:rPr lang="en-US" sz="2800" b="1" i="1" dirty="0">
                <a:latin typeface="+mn-lt"/>
              </a:rPr>
              <a:t>Humanities</a:t>
            </a:r>
            <a:endParaRPr lang="en-US" sz="2800" b="1" dirty="0">
              <a:latin typeface="+mn-lt"/>
            </a:endParaRPr>
          </a:p>
        </p:txBody>
      </p:sp>
      <p:sp>
        <p:nvSpPr>
          <p:cNvPr id="8" name="Rectangle 3"/>
          <p:cNvSpPr txBox="1">
            <a:spLocks noChangeArrowheads="1"/>
          </p:cNvSpPr>
          <p:nvPr/>
        </p:nvSpPr>
        <p:spPr>
          <a:xfrm>
            <a:off x="6400800" y="1143000"/>
            <a:ext cx="2286000" cy="4114800"/>
          </a:xfrm>
          <a:prstGeom prst="rect">
            <a:avLst/>
          </a:prstGeom>
        </p:spPr>
        <p:txBody>
          <a:bodyPr/>
          <a:lstStyle/>
          <a:p>
            <a:pPr marL="342900" indent="-342900" algn="ctr">
              <a:spcBef>
                <a:spcPct val="20000"/>
              </a:spcBef>
              <a:defRPr/>
            </a:pPr>
            <a:r>
              <a:rPr lang="en-US" sz="2800" b="1" i="1" dirty="0">
                <a:latin typeface="+mn-lt"/>
              </a:rPr>
              <a:t>Science</a:t>
            </a:r>
            <a:endParaRPr lang="en-US" sz="2800" b="1" dirty="0">
              <a:latin typeface="+mn-lt"/>
            </a:endParaRPr>
          </a:p>
        </p:txBody>
      </p:sp>
      <p:sp>
        <p:nvSpPr>
          <p:cNvPr id="52232" name="Text Box 4"/>
          <p:cNvSpPr txBox="1">
            <a:spLocks noChangeArrowheads="1"/>
          </p:cNvSpPr>
          <p:nvPr/>
        </p:nvSpPr>
        <p:spPr bwMode="auto">
          <a:xfrm>
            <a:off x="1269999" y="2680156"/>
            <a:ext cx="2752725" cy="430887"/>
          </a:xfrm>
          <a:prstGeom prst="rect">
            <a:avLst/>
          </a:prstGeom>
          <a:noFill/>
          <a:ln w="9525" cap="sq">
            <a:noFill/>
            <a:miter lim="800000"/>
            <a:headEnd/>
            <a:tailEnd/>
          </a:ln>
        </p:spPr>
        <p:txBody>
          <a:bodyPr wrap="square" anchor="ctr">
            <a:prstTxWarp prst="textNoShape">
              <a:avLst/>
            </a:prstTxWarp>
            <a:spAutoFit/>
          </a:bodyPr>
          <a:lstStyle/>
          <a:p>
            <a:r>
              <a:rPr lang="en-US" sz="2200" b="1" dirty="0">
                <a:solidFill>
                  <a:srgbClr val="2B3E4D"/>
                </a:solidFill>
                <a:latin typeface="Times New Roman" charset="0"/>
              </a:rPr>
              <a:t>knowledge structure</a:t>
            </a:r>
          </a:p>
        </p:txBody>
      </p:sp>
      <p:sp>
        <p:nvSpPr>
          <p:cNvPr id="52233" name="Text Box 5"/>
          <p:cNvSpPr txBox="1">
            <a:spLocks noChangeArrowheads="1"/>
          </p:cNvSpPr>
          <p:nvPr/>
        </p:nvSpPr>
        <p:spPr bwMode="auto">
          <a:xfrm>
            <a:off x="1270000" y="4369713"/>
            <a:ext cx="2540000" cy="430887"/>
          </a:xfrm>
          <a:prstGeom prst="rect">
            <a:avLst/>
          </a:prstGeom>
          <a:noFill/>
          <a:ln w="9525" cap="sq">
            <a:noFill/>
            <a:miter lim="800000"/>
            <a:headEnd/>
            <a:tailEnd/>
          </a:ln>
        </p:spPr>
        <p:txBody>
          <a:bodyPr wrap="square" anchor="ctr">
            <a:prstTxWarp prst="textNoShape">
              <a:avLst/>
            </a:prstTxWarp>
            <a:spAutoFit/>
          </a:bodyPr>
          <a:lstStyle/>
          <a:p>
            <a:r>
              <a:rPr lang="en-US" sz="2200" b="1" dirty="0">
                <a:solidFill>
                  <a:srgbClr val="2B3E4D"/>
                </a:solidFill>
                <a:latin typeface="Times New Roman" charset="0"/>
              </a:rPr>
              <a:t>knower structure</a:t>
            </a:r>
          </a:p>
        </p:txBody>
      </p:sp>
      <p:grpSp>
        <p:nvGrpSpPr>
          <p:cNvPr id="52234" name="Group 8"/>
          <p:cNvGrpSpPr>
            <a:grpSpLocks/>
          </p:cNvGrpSpPr>
          <p:nvPr/>
        </p:nvGrpSpPr>
        <p:grpSpPr bwMode="auto">
          <a:xfrm>
            <a:off x="4267200" y="2895600"/>
            <a:ext cx="2057400" cy="152400"/>
            <a:chOff x="2016" y="1776"/>
            <a:chExt cx="1296" cy="96"/>
          </a:xfrm>
        </p:grpSpPr>
        <p:sp>
          <p:nvSpPr>
            <p:cNvPr id="52251" name="Line 9"/>
            <p:cNvSpPr>
              <a:spLocks noChangeShapeType="1"/>
            </p:cNvSpPr>
            <p:nvPr/>
          </p:nvSpPr>
          <p:spPr bwMode="auto">
            <a:xfrm>
              <a:off x="2016" y="1872"/>
              <a:ext cx="1296" cy="0"/>
            </a:xfrm>
            <a:prstGeom prst="line">
              <a:avLst/>
            </a:prstGeom>
            <a:noFill/>
            <a:ln w="38100" cap="sq">
              <a:solidFill>
                <a:schemeClr val="tx1"/>
              </a:solidFill>
              <a:round/>
              <a:headEnd/>
              <a:tailEnd/>
            </a:ln>
          </p:spPr>
          <p:txBody>
            <a:bodyPr wrap="none" anchor="ctr">
              <a:prstTxWarp prst="textNoShape">
                <a:avLst/>
              </a:prstTxWarp>
            </a:bodyPr>
            <a:lstStyle/>
            <a:p>
              <a:endParaRPr lang="en-US"/>
            </a:p>
          </p:txBody>
        </p:sp>
        <p:sp>
          <p:nvSpPr>
            <p:cNvPr id="52252" name="Line 10"/>
            <p:cNvSpPr>
              <a:spLocks noChangeShapeType="1"/>
            </p:cNvSpPr>
            <p:nvPr/>
          </p:nvSpPr>
          <p:spPr bwMode="auto">
            <a:xfrm flipV="1">
              <a:off x="2064" y="1776"/>
              <a:ext cx="0" cy="96"/>
            </a:xfrm>
            <a:prstGeom prst="line">
              <a:avLst/>
            </a:prstGeom>
            <a:noFill/>
            <a:ln w="28575" cap="sq">
              <a:solidFill>
                <a:schemeClr val="tx1"/>
              </a:solidFill>
              <a:round/>
              <a:headEnd/>
              <a:tailEnd/>
            </a:ln>
          </p:spPr>
          <p:txBody>
            <a:bodyPr wrap="none" anchor="ctr">
              <a:prstTxWarp prst="textNoShape">
                <a:avLst/>
              </a:prstTxWarp>
            </a:bodyPr>
            <a:lstStyle/>
            <a:p>
              <a:endParaRPr lang="en-US"/>
            </a:p>
          </p:txBody>
        </p:sp>
        <p:sp>
          <p:nvSpPr>
            <p:cNvPr id="52253" name="Line 11"/>
            <p:cNvSpPr>
              <a:spLocks noChangeShapeType="1"/>
            </p:cNvSpPr>
            <p:nvPr/>
          </p:nvSpPr>
          <p:spPr bwMode="auto">
            <a:xfrm flipV="1">
              <a:off x="2352" y="1776"/>
              <a:ext cx="0" cy="96"/>
            </a:xfrm>
            <a:prstGeom prst="line">
              <a:avLst/>
            </a:prstGeom>
            <a:noFill/>
            <a:ln w="28575" cap="sq">
              <a:solidFill>
                <a:schemeClr val="tx1"/>
              </a:solidFill>
              <a:round/>
              <a:headEnd/>
              <a:tailEnd/>
            </a:ln>
          </p:spPr>
          <p:txBody>
            <a:bodyPr wrap="none" anchor="ctr">
              <a:prstTxWarp prst="textNoShape">
                <a:avLst/>
              </a:prstTxWarp>
            </a:bodyPr>
            <a:lstStyle/>
            <a:p>
              <a:endParaRPr lang="en-US"/>
            </a:p>
          </p:txBody>
        </p:sp>
        <p:sp>
          <p:nvSpPr>
            <p:cNvPr id="52254" name="Line 12"/>
            <p:cNvSpPr>
              <a:spLocks noChangeShapeType="1"/>
            </p:cNvSpPr>
            <p:nvPr/>
          </p:nvSpPr>
          <p:spPr bwMode="auto">
            <a:xfrm flipV="1">
              <a:off x="2640" y="1776"/>
              <a:ext cx="0" cy="96"/>
            </a:xfrm>
            <a:prstGeom prst="line">
              <a:avLst/>
            </a:prstGeom>
            <a:noFill/>
            <a:ln w="28575" cap="sq">
              <a:solidFill>
                <a:schemeClr val="tx1"/>
              </a:solidFill>
              <a:round/>
              <a:headEnd/>
              <a:tailEnd/>
            </a:ln>
          </p:spPr>
          <p:txBody>
            <a:bodyPr wrap="none" anchor="ctr">
              <a:prstTxWarp prst="textNoShape">
                <a:avLst/>
              </a:prstTxWarp>
            </a:bodyPr>
            <a:lstStyle/>
            <a:p>
              <a:endParaRPr lang="en-US"/>
            </a:p>
          </p:txBody>
        </p:sp>
        <p:sp>
          <p:nvSpPr>
            <p:cNvPr id="52255" name="Line 13"/>
            <p:cNvSpPr>
              <a:spLocks noChangeShapeType="1"/>
            </p:cNvSpPr>
            <p:nvPr/>
          </p:nvSpPr>
          <p:spPr bwMode="auto">
            <a:xfrm flipV="1">
              <a:off x="2928" y="1776"/>
              <a:ext cx="0" cy="96"/>
            </a:xfrm>
            <a:prstGeom prst="line">
              <a:avLst/>
            </a:prstGeom>
            <a:noFill/>
            <a:ln w="28575" cap="sq">
              <a:solidFill>
                <a:schemeClr val="tx1"/>
              </a:solidFill>
              <a:round/>
              <a:headEnd/>
              <a:tailEnd/>
            </a:ln>
          </p:spPr>
          <p:txBody>
            <a:bodyPr wrap="none" anchor="ctr">
              <a:prstTxWarp prst="textNoShape">
                <a:avLst/>
              </a:prstTxWarp>
            </a:bodyPr>
            <a:lstStyle/>
            <a:p>
              <a:endParaRPr lang="en-US"/>
            </a:p>
          </p:txBody>
        </p:sp>
        <p:sp>
          <p:nvSpPr>
            <p:cNvPr id="52256" name="Line 14"/>
            <p:cNvSpPr>
              <a:spLocks noChangeShapeType="1"/>
            </p:cNvSpPr>
            <p:nvPr/>
          </p:nvSpPr>
          <p:spPr bwMode="auto">
            <a:xfrm flipV="1">
              <a:off x="3216" y="1776"/>
              <a:ext cx="0" cy="96"/>
            </a:xfrm>
            <a:prstGeom prst="line">
              <a:avLst/>
            </a:prstGeom>
            <a:noFill/>
            <a:ln w="28575" cap="sq">
              <a:solidFill>
                <a:schemeClr val="tx1"/>
              </a:solidFill>
              <a:round/>
              <a:headEnd/>
              <a:tailEnd/>
            </a:ln>
          </p:spPr>
          <p:txBody>
            <a:bodyPr wrap="none" anchor="ctr">
              <a:prstTxWarp prst="textNoShape">
                <a:avLst/>
              </a:prstTxWarp>
            </a:bodyPr>
            <a:lstStyle/>
            <a:p>
              <a:endParaRPr lang="en-US"/>
            </a:p>
          </p:txBody>
        </p:sp>
      </p:grpSp>
      <p:grpSp>
        <p:nvGrpSpPr>
          <p:cNvPr id="52235" name="Group 15"/>
          <p:cNvGrpSpPr>
            <a:grpSpLocks/>
          </p:cNvGrpSpPr>
          <p:nvPr/>
        </p:nvGrpSpPr>
        <p:grpSpPr bwMode="auto">
          <a:xfrm>
            <a:off x="6511925" y="4648200"/>
            <a:ext cx="2057400" cy="152400"/>
            <a:chOff x="2016" y="1776"/>
            <a:chExt cx="1296" cy="96"/>
          </a:xfrm>
        </p:grpSpPr>
        <p:sp>
          <p:nvSpPr>
            <p:cNvPr id="52245" name="Line 16"/>
            <p:cNvSpPr>
              <a:spLocks noChangeShapeType="1"/>
            </p:cNvSpPr>
            <p:nvPr/>
          </p:nvSpPr>
          <p:spPr bwMode="auto">
            <a:xfrm>
              <a:off x="2016" y="1872"/>
              <a:ext cx="1296" cy="0"/>
            </a:xfrm>
            <a:prstGeom prst="line">
              <a:avLst/>
            </a:prstGeom>
            <a:noFill/>
            <a:ln w="38100" cap="sq">
              <a:solidFill>
                <a:schemeClr val="tx1"/>
              </a:solidFill>
              <a:round/>
              <a:headEnd/>
              <a:tailEnd/>
            </a:ln>
          </p:spPr>
          <p:txBody>
            <a:bodyPr wrap="none" anchor="ctr">
              <a:prstTxWarp prst="textNoShape">
                <a:avLst/>
              </a:prstTxWarp>
            </a:bodyPr>
            <a:lstStyle/>
            <a:p>
              <a:endParaRPr lang="en-US"/>
            </a:p>
          </p:txBody>
        </p:sp>
        <p:sp>
          <p:nvSpPr>
            <p:cNvPr id="52246" name="Line 17"/>
            <p:cNvSpPr>
              <a:spLocks noChangeShapeType="1"/>
            </p:cNvSpPr>
            <p:nvPr/>
          </p:nvSpPr>
          <p:spPr bwMode="auto">
            <a:xfrm flipV="1">
              <a:off x="2064" y="1776"/>
              <a:ext cx="0" cy="96"/>
            </a:xfrm>
            <a:prstGeom prst="line">
              <a:avLst/>
            </a:prstGeom>
            <a:noFill/>
            <a:ln w="28575" cap="sq">
              <a:solidFill>
                <a:schemeClr val="tx1"/>
              </a:solidFill>
              <a:round/>
              <a:headEnd/>
              <a:tailEnd/>
            </a:ln>
          </p:spPr>
          <p:txBody>
            <a:bodyPr wrap="none" anchor="ctr">
              <a:prstTxWarp prst="textNoShape">
                <a:avLst/>
              </a:prstTxWarp>
            </a:bodyPr>
            <a:lstStyle/>
            <a:p>
              <a:endParaRPr lang="en-US"/>
            </a:p>
          </p:txBody>
        </p:sp>
        <p:sp>
          <p:nvSpPr>
            <p:cNvPr id="52247" name="Line 18"/>
            <p:cNvSpPr>
              <a:spLocks noChangeShapeType="1"/>
            </p:cNvSpPr>
            <p:nvPr/>
          </p:nvSpPr>
          <p:spPr bwMode="auto">
            <a:xfrm flipV="1">
              <a:off x="2352" y="1776"/>
              <a:ext cx="0" cy="96"/>
            </a:xfrm>
            <a:prstGeom prst="line">
              <a:avLst/>
            </a:prstGeom>
            <a:noFill/>
            <a:ln w="28575" cap="sq">
              <a:solidFill>
                <a:schemeClr val="tx1"/>
              </a:solidFill>
              <a:round/>
              <a:headEnd/>
              <a:tailEnd/>
            </a:ln>
          </p:spPr>
          <p:txBody>
            <a:bodyPr wrap="none" anchor="ctr">
              <a:prstTxWarp prst="textNoShape">
                <a:avLst/>
              </a:prstTxWarp>
            </a:bodyPr>
            <a:lstStyle/>
            <a:p>
              <a:endParaRPr lang="en-US"/>
            </a:p>
          </p:txBody>
        </p:sp>
        <p:sp>
          <p:nvSpPr>
            <p:cNvPr id="52248" name="Line 19"/>
            <p:cNvSpPr>
              <a:spLocks noChangeShapeType="1"/>
            </p:cNvSpPr>
            <p:nvPr/>
          </p:nvSpPr>
          <p:spPr bwMode="auto">
            <a:xfrm flipV="1">
              <a:off x="2640" y="1776"/>
              <a:ext cx="0" cy="96"/>
            </a:xfrm>
            <a:prstGeom prst="line">
              <a:avLst/>
            </a:prstGeom>
            <a:noFill/>
            <a:ln w="28575" cap="sq">
              <a:solidFill>
                <a:schemeClr val="tx1"/>
              </a:solidFill>
              <a:round/>
              <a:headEnd/>
              <a:tailEnd/>
            </a:ln>
          </p:spPr>
          <p:txBody>
            <a:bodyPr wrap="none" anchor="ctr">
              <a:prstTxWarp prst="textNoShape">
                <a:avLst/>
              </a:prstTxWarp>
            </a:bodyPr>
            <a:lstStyle/>
            <a:p>
              <a:endParaRPr lang="en-US"/>
            </a:p>
          </p:txBody>
        </p:sp>
        <p:sp>
          <p:nvSpPr>
            <p:cNvPr id="52249" name="Line 20"/>
            <p:cNvSpPr>
              <a:spLocks noChangeShapeType="1"/>
            </p:cNvSpPr>
            <p:nvPr/>
          </p:nvSpPr>
          <p:spPr bwMode="auto">
            <a:xfrm flipV="1">
              <a:off x="2928" y="1776"/>
              <a:ext cx="0" cy="96"/>
            </a:xfrm>
            <a:prstGeom prst="line">
              <a:avLst/>
            </a:prstGeom>
            <a:noFill/>
            <a:ln w="28575" cap="sq">
              <a:solidFill>
                <a:schemeClr val="tx1"/>
              </a:solidFill>
              <a:round/>
              <a:headEnd/>
              <a:tailEnd/>
            </a:ln>
          </p:spPr>
          <p:txBody>
            <a:bodyPr wrap="none" anchor="ctr">
              <a:prstTxWarp prst="textNoShape">
                <a:avLst/>
              </a:prstTxWarp>
            </a:bodyPr>
            <a:lstStyle/>
            <a:p>
              <a:endParaRPr lang="en-US"/>
            </a:p>
          </p:txBody>
        </p:sp>
        <p:sp>
          <p:nvSpPr>
            <p:cNvPr id="52250" name="Line 21"/>
            <p:cNvSpPr>
              <a:spLocks noChangeShapeType="1"/>
            </p:cNvSpPr>
            <p:nvPr/>
          </p:nvSpPr>
          <p:spPr bwMode="auto">
            <a:xfrm flipV="1">
              <a:off x="3216" y="1776"/>
              <a:ext cx="0" cy="96"/>
            </a:xfrm>
            <a:prstGeom prst="line">
              <a:avLst/>
            </a:prstGeom>
            <a:noFill/>
            <a:ln w="28575" cap="sq">
              <a:solidFill>
                <a:schemeClr val="tx1"/>
              </a:solidFill>
              <a:round/>
              <a:headEnd/>
              <a:tailEnd/>
            </a:ln>
          </p:spPr>
          <p:txBody>
            <a:bodyPr wrap="none" anchor="ctr">
              <a:prstTxWarp prst="textNoShape">
                <a:avLst/>
              </a:prstTxWarp>
            </a:bodyPr>
            <a:lstStyle/>
            <a:p>
              <a:endParaRPr lang="en-US"/>
            </a:p>
          </p:txBody>
        </p:sp>
      </p:grpSp>
      <p:grpSp>
        <p:nvGrpSpPr>
          <p:cNvPr id="52236" name="Group 5"/>
          <p:cNvGrpSpPr>
            <a:grpSpLocks/>
          </p:cNvGrpSpPr>
          <p:nvPr/>
        </p:nvGrpSpPr>
        <p:grpSpPr bwMode="auto">
          <a:xfrm>
            <a:off x="6934200" y="1905000"/>
            <a:ext cx="1265238" cy="1143000"/>
            <a:chOff x="2400" y="96"/>
            <a:chExt cx="1139" cy="1170"/>
          </a:xfrm>
        </p:grpSpPr>
        <p:sp>
          <p:nvSpPr>
            <p:cNvPr id="52242" name="Line 6"/>
            <p:cNvSpPr>
              <a:spLocks noChangeShapeType="1"/>
            </p:cNvSpPr>
            <p:nvPr/>
          </p:nvSpPr>
          <p:spPr bwMode="auto">
            <a:xfrm flipH="1">
              <a:off x="2400" y="96"/>
              <a:ext cx="576" cy="1170"/>
            </a:xfrm>
            <a:prstGeom prst="line">
              <a:avLst/>
            </a:prstGeom>
            <a:noFill/>
            <a:ln w="38100">
              <a:solidFill>
                <a:schemeClr val="tx1"/>
              </a:solidFill>
              <a:round/>
              <a:headEnd/>
              <a:tailEnd/>
            </a:ln>
          </p:spPr>
          <p:txBody>
            <a:bodyPr>
              <a:prstTxWarp prst="textNoShape">
                <a:avLst/>
              </a:prstTxWarp>
            </a:bodyPr>
            <a:lstStyle/>
            <a:p>
              <a:endParaRPr lang="en-US"/>
            </a:p>
          </p:txBody>
        </p:sp>
        <p:sp>
          <p:nvSpPr>
            <p:cNvPr id="52243" name="Line 7"/>
            <p:cNvSpPr>
              <a:spLocks noChangeShapeType="1"/>
            </p:cNvSpPr>
            <p:nvPr/>
          </p:nvSpPr>
          <p:spPr bwMode="auto">
            <a:xfrm>
              <a:off x="2400" y="1248"/>
              <a:ext cx="1139" cy="9"/>
            </a:xfrm>
            <a:prstGeom prst="line">
              <a:avLst/>
            </a:prstGeom>
            <a:noFill/>
            <a:ln w="38100">
              <a:solidFill>
                <a:schemeClr val="tx1"/>
              </a:solidFill>
              <a:round/>
              <a:headEnd/>
              <a:tailEnd/>
            </a:ln>
          </p:spPr>
          <p:txBody>
            <a:bodyPr>
              <a:prstTxWarp prst="textNoShape">
                <a:avLst/>
              </a:prstTxWarp>
            </a:bodyPr>
            <a:lstStyle/>
            <a:p>
              <a:endParaRPr lang="en-US"/>
            </a:p>
          </p:txBody>
        </p:sp>
        <p:sp>
          <p:nvSpPr>
            <p:cNvPr id="52244" name="Line 8"/>
            <p:cNvSpPr>
              <a:spLocks noChangeShapeType="1"/>
            </p:cNvSpPr>
            <p:nvPr/>
          </p:nvSpPr>
          <p:spPr bwMode="auto">
            <a:xfrm>
              <a:off x="2976" y="96"/>
              <a:ext cx="553" cy="1160"/>
            </a:xfrm>
            <a:prstGeom prst="line">
              <a:avLst/>
            </a:prstGeom>
            <a:noFill/>
            <a:ln w="38100">
              <a:solidFill>
                <a:schemeClr val="tx1"/>
              </a:solidFill>
              <a:round/>
              <a:headEnd/>
              <a:tailEnd/>
            </a:ln>
          </p:spPr>
          <p:txBody>
            <a:bodyPr>
              <a:prstTxWarp prst="textNoShape">
                <a:avLst/>
              </a:prstTxWarp>
            </a:bodyPr>
            <a:lstStyle/>
            <a:p>
              <a:endParaRPr lang="en-US"/>
            </a:p>
          </p:txBody>
        </p:sp>
      </p:grpSp>
      <p:grpSp>
        <p:nvGrpSpPr>
          <p:cNvPr id="52237" name="Group 5"/>
          <p:cNvGrpSpPr>
            <a:grpSpLocks/>
          </p:cNvGrpSpPr>
          <p:nvPr/>
        </p:nvGrpSpPr>
        <p:grpSpPr bwMode="auto">
          <a:xfrm>
            <a:off x="4572000" y="3657600"/>
            <a:ext cx="1265238" cy="1143000"/>
            <a:chOff x="2400" y="96"/>
            <a:chExt cx="1139" cy="1170"/>
          </a:xfrm>
        </p:grpSpPr>
        <p:sp>
          <p:nvSpPr>
            <p:cNvPr id="52239" name="Line 6"/>
            <p:cNvSpPr>
              <a:spLocks noChangeShapeType="1"/>
            </p:cNvSpPr>
            <p:nvPr/>
          </p:nvSpPr>
          <p:spPr bwMode="auto">
            <a:xfrm flipH="1">
              <a:off x="2400" y="96"/>
              <a:ext cx="576" cy="1170"/>
            </a:xfrm>
            <a:prstGeom prst="line">
              <a:avLst/>
            </a:prstGeom>
            <a:noFill/>
            <a:ln w="38100">
              <a:solidFill>
                <a:schemeClr val="tx1"/>
              </a:solidFill>
              <a:round/>
              <a:headEnd/>
              <a:tailEnd/>
            </a:ln>
          </p:spPr>
          <p:txBody>
            <a:bodyPr>
              <a:prstTxWarp prst="textNoShape">
                <a:avLst/>
              </a:prstTxWarp>
            </a:bodyPr>
            <a:lstStyle/>
            <a:p>
              <a:endParaRPr lang="en-US"/>
            </a:p>
          </p:txBody>
        </p:sp>
        <p:sp>
          <p:nvSpPr>
            <p:cNvPr id="52240" name="Line 7"/>
            <p:cNvSpPr>
              <a:spLocks noChangeShapeType="1"/>
            </p:cNvSpPr>
            <p:nvPr/>
          </p:nvSpPr>
          <p:spPr bwMode="auto">
            <a:xfrm>
              <a:off x="2400" y="1248"/>
              <a:ext cx="1139" cy="9"/>
            </a:xfrm>
            <a:prstGeom prst="line">
              <a:avLst/>
            </a:prstGeom>
            <a:noFill/>
            <a:ln w="38100">
              <a:solidFill>
                <a:schemeClr val="tx1"/>
              </a:solidFill>
              <a:round/>
              <a:headEnd/>
              <a:tailEnd/>
            </a:ln>
          </p:spPr>
          <p:txBody>
            <a:bodyPr>
              <a:prstTxWarp prst="textNoShape">
                <a:avLst/>
              </a:prstTxWarp>
            </a:bodyPr>
            <a:lstStyle/>
            <a:p>
              <a:endParaRPr lang="en-US"/>
            </a:p>
          </p:txBody>
        </p:sp>
        <p:sp>
          <p:nvSpPr>
            <p:cNvPr id="52241" name="Line 8"/>
            <p:cNvSpPr>
              <a:spLocks noChangeShapeType="1"/>
            </p:cNvSpPr>
            <p:nvPr/>
          </p:nvSpPr>
          <p:spPr bwMode="auto">
            <a:xfrm>
              <a:off x="2976" y="96"/>
              <a:ext cx="553" cy="1160"/>
            </a:xfrm>
            <a:prstGeom prst="line">
              <a:avLst/>
            </a:prstGeom>
            <a:noFill/>
            <a:ln w="38100">
              <a:solidFill>
                <a:schemeClr val="tx1"/>
              </a:solidFill>
              <a:round/>
              <a:headEnd/>
              <a:tailEnd/>
            </a:ln>
          </p:spPr>
          <p:txBody>
            <a:bodyPr>
              <a:prstTxWarp prst="textNoShape">
                <a:avLst/>
              </a:prstTxWarp>
            </a:bodyPr>
            <a:lstStyle/>
            <a:p>
              <a:endParaRPr lang="en-US"/>
            </a:p>
          </p:txBody>
        </p:sp>
      </p:grpSp>
      <p:sp>
        <p:nvSpPr>
          <p:cNvPr id="32" name="Content Placeholder 3"/>
          <p:cNvSpPr>
            <a:spLocks noGrp="1"/>
          </p:cNvSpPr>
          <p:nvPr>
            <p:ph sz="quarter" idx="13"/>
          </p:nvPr>
        </p:nvSpPr>
        <p:spPr bwMode="auto">
          <a:xfrm>
            <a:off x="0" y="1181100"/>
            <a:ext cx="1127125" cy="5676900"/>
          </a:xfrm>
          <a:gradFill>
            <a:gsLst>
              <a:gs pos="0">
                <a:srgbClr val="000028"/>
              </a:gs>
              <a:gs pos="100000">
                <a:schemeClr val="bg1"/>
              </a:gs>
              <a:gs pos="40000">
                <a:srgbClr val="000028"/>
              </a:gs>
            </a:gsLst>
          </a:gradFill>
          <a:ln>
            <a:miter lim="800000"/>
            <a:headEnd/>
            <a:tailEnd/>
          </a:ln>
        </p:spPr>
        <p:txBody>
          <a:bodyPr wrap="square" lIns="91440" tIns="45720" rIns="91440" bIns="45720" numCol="1" anchor="t" anchorCtr="0" compatLnSpc="1">
            <a:prstTxWarp prst="textNoShape">
              <a:avLst/>
            </a:prstTxWarp>
          </a:bodyPr>
          <a:lstStyle/>
          <a:p>
            <a:pPr eaLnBrk="1" hangingPunct="1">
              <a:defRPr/>
            </a:pPr>
            <a:endParaRPr lang="en-US" dirty="0"/>
          </a:p>
        </p:txBody>
      </p:sp>
    </p:spTree>
    <p:extLst>
      <p:ext uri="{BB962C8B-B14F-4D97-AF65-F5344CB8AC3E}">
        <p14:creationId xmlns:p14="http://schemas.microsoft.com/office/powerpoint/2010/main" val="489445152"/>
      </p:ext>
    </p:extLst>
  </p:cSld>
  <p:clrMapOvr>
    <a:masterClrMapping/>
  </p:clrMapOvr>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4" name="Content Placeholder 3"/>
          <p:cNvSpPr>
            <a:spLocks noGrp="1"/>
          </p:cNvSpPr>
          <p:nvPr>
            <p:ph sz="quarter" idx="13"/>
          </p:nvPr>
        </p:nvSpPr>
        <p:spPr/>
        <p:txBody>
          <a:bodyPr/>
          <a:lstStyle/>
          <a:p>
            <a:endParaRPr lang="en-US"/>
          </a:p>
        </p:txBody>
      </p:sp>
      <p:sp>
        <p:nvSpPr>
          <p:cNvPr id="5" name="Footer Placeholder 4"/>
          <p:cNvSpPr>
            <a:spLocks noGrp="1"/>
          </p:cNvSpPr>
          <p:nvPr>
            <p:ph type="ftr" sz="quarter" idx="14"/>
          </p:nvPr>
        </p:nvSpPr>
        <p:spPr/>
        <p:txBody>
          <a:bodyPr/>
          <a:lstStyle/>
          <a:p>
            <a:pPr>
              <a:defRPr/>
            </a:pPr>
            <a:r>
              <a:rPr lang="en-US" smtClean="0"/>
              <a:t>www.legitimationcodetheory.com</a:t>
            </a:r>
            <a:endParaRPr lang="en-US"/>
          </a:p>
        </p:txBody>
      </p:sp>
      <p:sp>
        <p:nvSpPr>
          <p:cNvPr id="6" name="Slide Number Placeholder 5"/>
          <p:cNvSpPr>
            <a:spLocks noGrp="1"/>
          </p:cNvSpPr>
          <p:nvPr>
            <p:ph type="sldNum" sz="quarter" idx="15"/>
          </p:nvPr>
        </p:nvSpPr>
        <p:spPr/>
        <p:txBody>
          <a:bodyPr/>
          <a:lstStyle/>
          <a:p>
            <a:pPr>
              <a:defRPr/>
            </a:pPr>
            <a:fld id="{6471DED7-1FCB-E244-AF57-C4A2EAE57161}" type="slidenum">
              <a:rPr lang="en-US" smtClean="0"/>
              <a:pPr>
                <a:defRPr/>
              </a:pPr>
              <a:t>26</a:t>
            </a:fld>
            <a:endParaRPr lang="en-US" dirty="0"/>
          </a:p>
        </p:txBody>
      </p:sp>
      <p:sp>
        <p:nvSpPr>
          <p:cNvPr id="12" name="Content Placeholder 11"/>
          <p:cNvSpPr>
            <a:spLocks noGrp="1"/>
          </p:cNvSpPr>
          <p:nvPr>
            <p:ph idx="1"/>
          </p:nvPr>
        </p:nvSpPr>
        <p:spPr/>
        <p:txBody>
          <a:bodyPr/>
          <a:lstStyle/>
          <a:p>
            <a:endParaRPr lang="en-US"/>
          </a:p>
        </p:txBody>
      </p:sp>
      <p:graphicFrame>
        <p:nvGraphicFramePr>
          <p:cNvPr id="13" name="Object 12"/>
          <p:cNvGraphicFramePr>
            <a:graphicFrameLocks noChangeAspect="1"/>
          </p:cNvGraphicFramePr>
          <p:nvPr>
            <p:extLst>
              <p:ext uri="{D42A27DB-BD31-4B8C-83A1-F6EECF244321}">
                <p14:modId xmlns:p14="http://schemas.microsoft.com/office/powerpoint/2010/main" val="785346044"/>
              </p:ext>
            </p:extLst>
          </p:nvPr>
        </p:nvGraphicFramePr>
        <p:xfrm>
          <a:off x="2632295" y="1291366"/>
          <a:ext cx="4473058" cy="4929492"/>
        </p:xfrm>
        <a:graphic>
          <a:graphicData uri="http://schemas.openxmlformats.org/presentationml/2006/ole">
            <mc:AlternateContent xmlns:mc="http://schemas.openxmlformats.org/markup-compatibility/2006">
              <mc:Choice xmlns:v="urn:schemas-microsoft-com:vml" Requires="v">
                <p:oleObj spid="_x0000_s65551" name="Picture" r:id="rId3" imgW="1866900" imgH="2057400" progId="Word.Picture.8">
                  <p:embed/>
                </p:oleObj>
              </mc:Choice>
              <mc:Fallback>
                <p:oleObj name="Picture" r:id="rId3" imgW="1866900" imgH="2057400" progId="Word.Picture.8">
                  <p:embed/>
                  <p:pic>
                    <p:nvPicPr>
                      <p:cNvPr id="0" name=""/>
                      <p:cNvPicPr/>
                      <p:nvPr/>
                    </p:nvPicPr>
                    <p:blipFill>
                      <a:blip r:embed="rId4"/>
                      <a:stretch>
                        <a:fillRect/>
                      </a:stretch>
                    </p:blipFill>
                    <p:spPr>
                      <a:xfrm>
                        <a:off x="2632295" y="1291366"/>
                        <a:ext cx="4473058" cy="4929492"/>
                      </a:xfrm>
                      <a:prstGeom prst="rect">
                        <a:avLst/>
                      </a:prstGeom>
                    </p:spPr>
                  </p:pic>
                </p:oleObj>
              </mc:Fallback>
            </mc:AlternateContent>
          </a:graphicData>
        </a:graphic>
      </p:graphicFrame>
    </p:spTree>
    <p:extLst>
      <p:ext uri="{BB962C8B-B14F-4D97-AF65-F5344CB8AC3E}">
        <p14:creationId xmlns:p14="http://schemas.microsoft.com/office/powerpoint/2010/main" val="108225162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70000" y="161925"/>
            <a:ext cx="7620000" cy="1019175"/>
          </a:xfrm>
        </p:spPr>
        <p:txBody>
          <a:bodyPr/>
          <a:lstStyle/>
          <a:p>
            <a:pPr eaLnBrk="1" hangingPunct="1">
              <a:defRPr/>
            </a:pPr>
            <a:r>
              <a:rPr lang="en-US" dirty="0" smtClean="0"/>
              <a:t>Specialization codes</a:t>
            </a:r>
            <a:endParaRPr lang="en-US" dirty="0"/>
          </a:p>
        </p:txBody>
      </p:sp>
      <p:sp>
        <p:nvSpPr>
          <p:cNvPr id="5" name="Footer Placeholder 4"/>
          <p:cNvSpPr>
            <a:spLocks noGrp="1"/>
          </p:cNvSpPr>
          <p:nvPr>
            <p:ph type="ftr" sz="quarter" idx="14"/>
          </p:nvPr>
        </p:nvSpPr>
        <p:spPr/>
        <p:txBody>
          <a:bodyPr/>
          <a:lstStyle/>
          <a:p>
            <a:pPr>
              <a:defRPr/>
            </a:pPr>
            <a:r>
              <a:rPr lang="en-US"/>
              <a:t>www.legitimationcodetheory.com</a:t>
            </a:r>
          </a:p>
        </p:txBody>
      </p:sp>
      <p:sp>
        <p:nvSpPr>
          <p:cNvPr id="6" name="Slide Number Placeholder 5"/>
          <p:cNvSpPr>
            <a:spLocks noGrp="1"/>
          </p:cNvSpPr>
          <p:nvPr>
            <p:ph type="sldNum" sz="quarter" idx="15"/>
          </p:nvPr>
        </p:nvSpPr>
        <p:spPr/>
        <p:txBody>
          <a:bodyPr/>
          <a:lstStyle/>
          <a:p>
            <a:pPr>
              <a:defRPr/>
            </a:pPr>
            <a:fld id="{A4F1E976-CF18-F140-9F89-57654BE11499}" type="slidenum">
              <a:rPr lang="en-US"/>
              <a:pPr>
                <a:defRPr/>
              </a:pPr>
              <a:t>27</a:t>
            </a:fld>
            <a:endParaRPr lang="en-US" dirty="0"/>
          </a:p>
        </p:txBody>
      </p:sp>
      <p:sp>
        <p:nvSpPr>
          <p:cNvPr id="31750" name="Rectangle 11"/>
          <p:cNvSpPr>
            <a:spLocks noChangeArrowheads="1"/>
          </p:cNvSpPr>
          <p:nvPr/>
        </p:nvSpPr>
        <p:spPr bwMode="auto">
          <a:xfrm>
            <a:off x="5969000" y="2286000"/>
            <a:ext cx="2921000" cy="2570163"/>
          </a:xfrm>
          <a:prstGeom prst="rect">
            <a:avLst/>
          </a:prstGeom>
          <a:noFill/>
          <a:ln w="12700" cap="sq">
            <a:noFill/>
            <a:miter lim="800000"/>
            <a:headEnd type="none" w="sm" len="sm"/>
            <a:tailEnd type="none" w="sm" len="sm"/>
          </a:ln>
        </p:spPr>
        <p:txBody>
          <a:bodyPr>
            <a:prstTxWarp prst="textNoShape">
              <a:avLst/>
            </a:prstTxWarp>
            <a:spAutoFit/>
          </a:bodyPr>
          <a:lstStyle/>
          <a:p>
            <a:pPr marL="363538" indent="-363538">
              <a:lnSpc>
                <a:spcPct val="90000"/>
              </a:lnSpc>
              <a:spcBef>
                <a:spcPct val="40000"/>
              </a:spcBef>
              <a:buClr>
                <a:srgbClr val="2B3E4D"/>
              </a:buClr>
              <a:buSzPct val="95000"/>
              <a:buFont typeface="Wingdings" charset="2"/>
              <a:buChar char="¬"/>
            </a:pPr>
            <a:r>
              <a:rPr lang="en-US" sz="2200">
                <a:solidFill>
                  <a:schemeClr val="tx2"/>
                </a:solidFill>
                <a:latin typeface="Times New Roman" charset="0"/>
              </a:rPr>
              <a:t>ER and SR can each be stronger (+) or weaker (</a:t>
            </a:r>
            <a:r>
              <a:rPr lang="en-US" sz="2200">
                <a:solidFill>
                  <a:schemeClr val="tx2"/>
                </a:solidFill>
                <a:latin typeface="Times New Roman" charset="0"/>
                <a:ea typeface="Times New Roman" charset="0"/>
                <a:cs typeface="Times New Roman" charset="0"/>
              </a:rPr>
              <a:t>–</a:t>
            </a:r>
            <a:r>
              <a:rPr lang="en-US" sz="2200">
                <a:solidFill>
                  <a:schemeClr val="tx2"/>
                </a:solidFill>
                <a:latin typeface="Times New Roman" charset="0"/>
              </a:rPr>
              <a:t>)</a:t>
            </a:r>
          </a:p>
          <a:p>
            <a:pPr marL="363538" indent="-363538">
              <a:lnSpc>
                <a:spcPct val="90000"/>
              </a:lnSpc>
              <a:spcBef>
                <a:spcPct val="40000"/>
              </a:spcBef>
              <a:buClr>
                <a:schemeClr val="tx2"/>
              </a:buClr>
              <a:buSzPct val="95000"/>
              <a:buFont typeface="Wingdings" charset="2"/>
              <a:buNone/>
            </a:pPr>
            <a:endParaRPr lang="en-US" sz="2200">
              <a:solidFill>
                <a:schemeClr val="tx2"/>
              </a:solidFill>
              <a:latin typeface="Times New Roman" charset="0"/>
            </a:endParaRPr>
          </a:p>
          <a:p>
            <a:pPr marL="363538" indent="-363538">
              <a:lnSpc>
                <a:spcPct val="90000"/>
              </a:lnSpc>
              <a:spcBef>
                <a:spcPct val="40000"/>
              </a:spcBef>
              <a:buClr>
                <a:srgbClr val="2B3E4D"/>
              </a:buClr>
              <a:buSzPct val="95000"/>
              <a:buFont typeface="Wingdings" charset="2"/>
              <a:buChar char="¬"/>
            </a:pPr>
            <a:r>
              <a:rPr lang="en-US" sz="2200">
                <a:solidFill>
                  <a:schemeClr val="tx2"/>
                </a:solidFill>
                <a:latin typeface="Times New Roman" charset="0"/>
              </a:rPr>
              <a:t>Two strengths give specialization codes (ER+/</a:t>
            </a:r>
            <a:r>
              <a:rPr lang="en-US" sz="2200">
                <a:solidFill>
                  <a:schemeClr val="tx2"/>
                </a:solidFill>
                <a:latin typeface="Times New Roman" charset="0"/>
                <a:ea typeface="Times New Roman" charset="0"/>
                <a:cs typeface="Times New Roman" charset="0"/>
              </a:rPr>
              <a:t>–</a:t>
            </a:r>
            <a:r>
              <a:rPr lang="en-US" sz="2200">
                <a:solidFill>
                  <a:schemeClr val="tx2"/>
                </a:solidFill>
                <a:latin typeface="Times New Roman" charset="0"/>
              </a:rPr>
              <a:t>, SR+/</a:t>
            </a:r>
            <a:r>
              <a:rPr lang="en-US" sz="2200">
                <a:solidFill>
                  <a:schemeClr val="tx2"/>
                </a:solidFill>
                <a:latin typeface="Times New Roman" charset="0"/>
                <a:ea typeface="Times New Roman" charset="0"/>
                <a:cs typeface="Times New Roman" charset="0"/>
              </a:rPr>
              <a:t>–</a:t>
            </a:r>
            <a:r>
              <a:rPr lang="en-US" sz="2200">
                <a:solidFill>
                  <a:schemeClr val="tx2"/>
                </a:solidFill>
                <a:latin typeface="Times New Roman" charset="0"/>
              </a:rPr>
              <a:t>)</a:t>
            </a:r>
          </a:p>
        </p:txBody>
      </p:sp>
      <p:graphicFrame>
        <p:nvGraphicFramePr>
          <p:cNvPr id="31746" name="Object 2"/>
          <p:cNvGraphicFramePr>
            <a:graphicFrameLocks noChangeAspect="1"/>
          </p:cNvGraphicFramePr>
          <p:nvPr/>
        </p:nvGraphicFramePr>
        <p:xfrm>
          <a:off x="1270000" y="1919288"/>
          <a:ext cx="4699000" cy="3203575"/>
        </p:xfrm>
        <a:graphic>
          <a:graphicData uri="http://schemas.openxmlformats.org/presentationml/2006/ole">
            <mc:AlternateContent xmlns:mc="http://schemas.openxmlformats.org/markup-compatibility/2006">
              <mc:Choice xmlns:v="urn:schemas-microsoft-com:vml" Requires="v">
                <p:oleObj spid="_x0000_s1060" name="Picture" r:id="rId3" imgW="2514600" imgH="1714500" progId="Word.Picture.8">
                  <p:embed/>
                </p:oleObj>
              </mc:Choice>
              <mc:Fallback>
                <p:oleObj name="Picture" r:id="rId3" imgW="2514600" imgH="1714500" progId="Word.Picture.8">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70000" y="1919288"/>
                        <a:ext cx="4699000" cy="32035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oleObj>
              </mc:Fallback>
            </mc:AlternateContent>
          </a:graphicData>
        </a:graphic>
      </p:graphicFrame>
      <p:cxnSp>
        <p:nvCxnSpPr>
          <p:cNvPr id="9" name="Straight Connector 8"/>
          <p:cNvCxnSpPr/>
          <p:nvPr/>
        </p:nvCxnSpPr>
        <p:spPr>
          <a:xfrm rot="5400000">
            <a:off x="4366420" y="3520281"/>
            <a:ext cx="3205162" cy="3175"/>
          </a:xfrm>
          <a:prstGeom prst="line">
            <a:avLst/>
          </a:prstGeom>
          <a:ln>
            <a:solidFill>
              <a:srgbClr val="222268"/>
            </a:solidFill>
          </a:ln>
        </p:spPr>
        <p:style>
          <a:lnRef idx="2">
            <a:schemeClr val="accent1"/>
          </a:lnRef>
          <a:fillRef idx="0">
            <a:schemeClr val="accent1"/>
          </a:fillRef>
          <a:effectRef idx="1">
            <a:schemeClr val="accent1"/>
          </a:effectRef>
          <a:fontRef idx="minor">
            <a:schemeClr val="tx1"/>
          </a:fontRef>
        </p:style>
      </p:cxnSp>
      <p:sp>
        <p:nvSpPr>
          <p:cNvPr id="11" name="Content Placeholder 3"/>
          <p:cNvSpPr>
            <a:spLocks noGrp="1"/>
          </p:cNvSpPr>
          <p:nvPr>
            <p:ph sz="quarter" idx="13"/>
          </p:nvPr>
        </p:nvSpPr>
        <p:spPr bwMode="auto">
          <a:xfrm>
            <a:off x="0" y="1181100"/>
            <a:ext cx="1127125" cy="5676900"/>
          </a:xfrm>
          <a:gradFill>
            <a:gsLst>
              <a:gs pos="0">
                <a:srgbClr val="000028"/>
              </a:gs>
              <a:gs pos="100000">
                <a:schemeClr val="bg1"/>
              </a:gs>
              <a:gs pos="40000">
                <a:srgbClr val="000028"/>
              </a:gs>
            </a:gsLst>
          </a:gradFill>
          <a:ln>
            <a:miter lim="800000"/>
            <a:headEnd/>
            <a:tailEnd/>
          </a:ln>
        </p:spPr>
        <p:txBody>
          <a:bodyPr wrap="square" lIns="91440" tIns="45720" rIns="91440" bIns="45720" numCol="1" anchor="t" anchorCtr="0" compatLnSpc="1">
            <a:prstTxWarp prst="textNoShape">
              <a:avLst/>
            </a:prstTxWarp>
          </a:bodyPr>
          <a:lstStyle/>
          <a:p>
            <a:pPr eaLnBrk="1" hangingPunct="1">
              <a:defRPr/>
            </a:pPr>
            <a:endParaRPr lang="en-US" dirty="0"/>
          </a:p>
        </p:txBody>
      </p:sp>
    </p:spTree>
    <p:extLst>
      <p:ext uri="{BB962C8B-B14F-4D97-AF65-F5344CB8AC3E}">
        <p14:creationId xmlns:p14="http://schemas.microsoft.com/office/powerpoint/2010/main" val="4184080020"/>
      </p:ext>
    </p:extLst>
  </p:cSld>
  <p:clrMapOvr>
    <a:masterClrMapping/>
  </p:clrMapOvr>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70000" y="161925"/>
            <a:ext cx="7620000" cy="1019175"/>
          </a:xfrm>
        </p:spPr>
        <p:txBody>
          <a:bodyPr/>
          <a:lstStyle/>
          <a:p>
            <a:pPr eaLnBrk="1" hangingPunct="1">
              <a:defRPr/>
            </a:pPr>
            <a:r>
              <a:rPr lang="en-US" dirty="0" smtClean="0"/>
              <a:t>Specialization codes</a:t>
            </a:r>
            <a:endParaRPr lang="en-US" dirty="0"/>
          </a:p>
        </p:txBody>
      </p:sp>
      <p:sp>
        <p:nvSpPr>
          <p:cNvPr id="5" name="Footer Placeholder 4"/>
          <p:cNvSpPr>
            <a:spLocks noGrp="1"/>
          </p:cNvSpPr>
          <p:nvPr>
            <p:ph type="ftr" sz="quarter" idx="14"/>
          </p:nvPr>
        </p:nvSpPr>
        <p:spPr/>
        <p:txBody>
          <a:bodyPr/>
          <a:lstStyle/>
          <a:p>
            <a:pPr>
              <a:defRPr/>
            </a:pPr>
            <a:r>
              <a:rPr lang="en-US"/>
              <a:t>www.legitimationcodetheory.com</a:t>
            </a:r>
          </a:p>
        </p:txBody>
      </p:sp>
      <p:sp>
        <p:nvSpPr>
          <p:cNvPr id="6" name="Slide Number Placeholder 5"/>
          <p:cNvSpPr>
            <a:spLocks noGrp="1"/>
          </p:cNvSpPr>
          <p:nvPr>
            <p:ph type="sldNum" sz="quarter" idx="15"/>
          </p:nvPr>
        </p:nvSpPr>
        <p:spPr/>
        <p:txBody>
          <a:bodyPr/>
          <a:lstStyle/>
          <a:p>
            <a:pPr>
              <a:defRPr/>
            </a:pPr>
            <a:fld id="{DE61F41D-509B-B24C-8DC7-E3FBB1056358}" type="slidenum">
              <a:rPr lang="en-US"/>
              <a:pPr>
                <a:defRPr/>
              </a:pPr>
              <a:t>28</a:t>
            </a:fld>
            <a:endParaRPr lang="en-US" dirty="0"/>
          </a:p>
        </p:txBody>
      </p:sp>
      <p:grpSp>
        <p:nvGrpSpPr>
          <p:cNvPr id="3" name="Group 3"/>
          <p:cNvGrpSpPr>
            <a:grpSpLocks/>
          </p:cNvGrpSpPr>
          <p:nvPr/>
        </p:nvGrpSpPr>
        <p:grpSpPr bwMode="auto">
          <a:xfrm>
            <a:off x="5121275" y="1485900"/>
            <a:ext cx="673100" cy="4419600"/>
            <a:chOff x="3264" y="912"/>
            <a:chExt cx="424" cy="2784"/>
          </a:xfrm>
        </p:grpSpPr>
        <p:sp>
          <p:nvSpPr>
            <p:cNvPr id="32787" name="Line 4"/>
            <p:cNvSpPr>
              <a:spLocks noChangeShapeType="1"/>
            </p:cNvSpPr>
            <p:nvPr/>
          </p:nvSpPr>
          <p:spPr bwMode="auto">
            <a:xfrm>
              <a:off x="3264" y="912"/>
              <a:ext cx="0" cy="2784"/>
            </a:xfrm>
            <a:prstGeom prst="line">
              <a:avLst/>
            </a:prstGeom>
            <a:noFill/>
            <a:ln w="19050" cap="sq">
              <a:solidFill>
                <a:schemeClr val="tx1"/>
              </a:solidFill>
              <a:round/>
              <a:headEnd type="triangle" w="lg" len="lg"/>
              <a:tailEnd type="triangle" w="lg" len="lg"/>
            </a:ln>
          </p:spPr>
          <p:txBody>
            <a:bodyPr wrap="none" anchor="ctr">
              <a:prstTxWarp prst="textNoShape">
                <a:avLst/>
              </a:prstTxWarp>
            </a:bodyPr>
            <a:lstStyle/>
            <a:p>
              <a:endParaRPr lang="en-US"/>
            </a:p>
          </p:txBody>
        </p:sp>
        <p:sp>
          <p:nvSpPr>
            <p:cNvPr id="32788" name="Text Box 5"/>
            <p:cNvSpPr txBox="1">
              <a:spLocks noChangeArrowheads="1"/>
            </p:cNvSpPr>
            <p:nvPr/>
          </p:nvSpPr>
          <p:spPr bwMode="auto">
            <a:xfrm>
              <a:off x="3273" y="912"/>
              <a:ext cx="415" cy="252"/>
            </a:xfrm>
            <a:prstGeom prst="rect">
              <a:avLst/>
            </a:prstGeom>
            <a:noFill/>
            <a:ln w="12700" cap="sq">
              <a:noFill/>
              <a:miter lim="800000"/>
              <a:headEnd type="none" w="sm" len="sm"/>
              <a:tailEnd type="none" w="sm" len="sm"/>
            </a:ln>
          </p:spPr>
          <p:txBody>
            <a:bodyPr wrap="none">
              <a:prstTxWarp prst="textNoShape">
                <a:avLst/>
              </a:prstTxWarp>
              <a:spAutoFit/>
            </a:bodyPr>
            <a:lstStyle/>
            <a:p>
              <a:r>
                <a:rPr lang="en-US" sz="2000">
                  <a:solidFill>
                    <a:schemeClr val="tx2"/>
                  </a:solidFill>
                  <a:latin typeface="Times New Roman" charset="0"/>
                  <a:ea typeface="Times New Roman" charset="0"/>
                  <a:cs typeface="Times New Roman" charset="0"/>
                </a:rPr>
                <a:t>ER+</a:t>
              </a:r>
            </a:p>
          </p:txBody>
        </p:sp>
        <p:sp>
          <p:nvSpPr>
            <p:cNvPr id="32789" name="Text Box 6"/>
            <p:cNvSpPr txBox="1">
              <a:spLocks noChangeArrowheads="1"/>
            </p:cNvSpPr>
            <p:nvPr/>
          </p:nvSpPr>
          <p:spPr bwMode="auto">
            <a:xfrm>
              <a:off x="3264" y="3374"/>
              <a:ext cx="407" cy="252"/>
            </a:xfrm>
            <a:prstGeom prst="rect">
              <a:avLst/>
            </a:prstGeom>
            <a:noFill/>
            <a:ln w="12700" cap="sq">
              <a:noFill/>
              <a:miter lim="800000"/>
              <a:headEnd type="none" w="sm" len="sm"/>
              <a:tailEnd type="none" w="sm" len="sm"/>
            </a:ln>
          </p:spPr>
          <p:txBody>
            <a:bodyPr wrap="none">
              <a:prstTxWarp prst="textNoShape">
                <a:avLst/>
              </a:prstTxWarp>
              <a:spAutoFit/>
            </a:bodyPr>
            <a:lstStyle/>
            <a:p>
              <a:r>
                <a:rPr lang="en-US" sz="2000" dirty="0" smtClean="0">
                  <a:solidFill>
                    <a:schemeClr val="tx2"/>
                  </a:solidFill>
                  <a:latin typeface="Times New Roman" charset="0"/>
                  <a:ea typeface="Times New Roman" charset="0"/>
                  <a:cs typeface="Times New Roman" charset="0"/>
                </a:rPr>
                <a:t>ER–</a:t>
              </a:r>
              <a:endParaRPr lang="en-US" sz="2000" dirty="0">
                <a:solidFill>
                  <a:schemeClr val="tx2"/>
                </a:solidFill>
                <a:latin typeface="Times New Roman" charset="0"/>
                <a:ea typeface="Times New Roman" charset="0"/>
                <a:cs typeface="Times New Roman" charset="0"/>
              </a:endParaRPr>
            </a:p>
          </p:txBody>
        </p:sp>
      </p:grpSp>
      <p:grpSp>
        <p:nvGrpSpPr>
          <p:cNvPr id="4" name="Group 7"/>
          <p:cNvGrpSpPr>
            <a:grpSpLocks/>
          </p:cNvGrpSpPr>
          <p:nvPr/>
        </p:nvGrpSpPr>
        <p:grpSpPr bwMode="auto">
          <a:xfrm>
            <a:off x="2847975" y="3543300"/>
            <a:ext cx="4468813" cy="400050"/>
            <a:chOff x="1536" y="2208"/>
            <a:chExt cx="3408" cy="252"/>
          </a:xfrm>
        </p:grpSpPr>
        <p:sp>
          <p:nvSpPr>
            <p:cNvPr id="32784" name="Line 8"/>
            <p:cNvSpPr>
              <a:spLocks noChangeShapeType="1"/>
            </p:cNvSpPr>
            <p:nvPr/>
          </p:nvSpPr>
          <p:spPr bwMode="auto">
            <a:xfrm>
              <a:off x="1536" y="2208"/>
              <a:ext cx="3408" cy="0"/>
            </a:xfrm>
            <a:prstGeom prst="line">
              <a:avLst/>
            </a:prstGeom>
            <a:noFill/>
            <a:ln w="12700" cap="sq">
              <a:solidFill>
                <a:schemeClr val="tx1"/>
              </a:solidFill>
              <a:round/>
              <a:headEnd type="triangle" w="lg" len="lg"/>
              <a:tailEnd type="triangle" w="lg" len="lg"/>
            </a:ln>
          </p:spPr>
          <p:txBody>
            <a:bodyPr wrap="none" anchor="ctr">
              <a:prstTxWarp prst="textNoShape">
                <a:avLst/>
              </a:prstTxWarp>
            </a:bodyPr>
            <a:lstStyle/>
            <a:p>
              <a:endParaRPr lang="en-US"/>
            </a:p>
          </p:txBody>
        </p:sp>
        <p:sp>
          <p:nvSpPr>
            <p:cNvPr id="32785" name="Text Box 9"/>
            <p:cNvSpPr txBox="1">
              <a:spLocks noChangeArrowheads="1"/>
            </p:cNvSpPr>
            <p:nvPr/>
          </p:nvSpPr>
          <p:spPr bwMode="auto">
            <a:xfrm>
              <a:off x="4432" y="2208"/>
              <a:ext cx="512" cy="252"/>
            </a:xfrm>
            <a:prstGeom prst="rect">
              <a:avLst/>
            </a:prstGeom>
            <a:noFill/>
            <a:ln w="12700" cap="sq">
              <a:noFill/>
              <a:miter lim="800000"/>
              <a:headEnd type="none" w="sm" len="sm"/>
              <a:tailEnd type="none" w="sm" len="sm"/>
            </a:ln>
          </p:spPr>
          <p:txBody>
            <a:bodyPr>
              <a:prstTxWarp prst="textNoShape">
                <a:avLst/>
              </a:prstTxWarp>
              <a:spAutoFit/>
            </a:bodyPr>
            <a:lstStyle/>
            <a:p>
              <a:r>
                <a:rPr lang="en-US" sz="2000">
                  <a:solidFill>
                    <a:schemeClr val="tx2"/>
                  </a:solidFill>
                  <a:latin typeface="Times New Roman" charset="0"/>
                  <a:ea typeface="Times New Roman" charset="0"/>
                  <a:cs typeface="Times New Roman" charset="0"/>
                </a:rPr>
                <a:t>SR+</a:t>
              </a:r>
            </a:p>
          </p:txBody>
        </p:sp>
        <p:sp>
          <p:nvSpPr>
            <p:cNvPr id="32786" name="Text Box 10"/>
            <p:cNvSpPr txBox="1">
              <a:spLocks noChangeArrowheads="1"/>
            </p:cNvSpPr>
            <p:nvPr/>
          </p:nvSpPr>
          <p:spPr bwMode="auto">
            <a:xfrm>
              <a:off x="1536" y="2208"/>
              <a:ext cx="486" cy="252"/>
            </a:xfrm>
            <a:prstGeom prst="rect">
              <a:avLst/>
            </a:prstGeom>
            <a:noFill/>
            <a:ln w="12700" cap="sq">
              <a:noFill/>
              <a:miter lim="800000"/>
              <a:headEnd type="none" w="sm" len="sm"/>
              <a:tailEnd type="none" w="sm" len="sm"/>
            </a:ln>
          </p:spPr>
          <p:txBody>
            <a:bodyPr>
              <a:prstTxWarp prst="textNoShape">
                <a:avLst/>
              </a:prstTxWarp>
              <a:spAutoFit/>
            </a:bodyPr>
            <a:lstStyle/>
            <a:p>
              <a:r>
                <a:rPr lang="en-US" sz="2000" dirty="0" smtClean="0">
                  <a:solidFill>
                    <a:schemeClr val="tx2"/>
                  </a:solidFill>
                  <a:latin typeface="Times New Roman" charset="0"/>
                  <a:ea typeface="Times New Roman" charset="0"/>
                  <a:cs typeface="Times New Roman" charset="0"/>
                </a:rPr>
                <a:t>SR–</a:t>
              </a:r>
              <a:endParaRPr lang="en-US" sz="2000" dirty="0">
                <a:solidFill>
                  <a:schemeClr val="tx2"/>
                </a:solidFill>
                <a:latin typeface="Times New Roman" charset="0"/>
                <a:ea typeface="Times New Roman" charset="0"/>
                <a:cs typeface="Times New Roman" charset="0"/>
              </a:endParaRPr>
            </a:p>
          </p:txBody>
        </p:sp>
      </p:grpSp>
      <p:sp>
        <p:nvSpPr>
          <p:cNvPr id="15" name="Text Box 11"/>
          <p:cNvSpPr txBox="1">
            <a:spLocks noChangeArrowheads="1"/>
          </p:cNvSpPr>
          <p:nvPr/>
        </p:nvSpPr>
        <p:spPr bwMode="auto">
          <a:xfrm>
            <a:off x="6432550" y="1885950"/>
            <a:ext cx="755650" cy="708025"/>
          </a:xfrm>
          <a:prstGeom prst="rect">
            <a:avLst/>
          </a:prstGeom>
          <a:noFill/>
          <a:ln w="12700" cap="sq">
            <a:noFill/>
            <a:miter lim="800000"/>
            <a:headEnd type="none" w="sm" len="sm"/>
            <a:tailEnd type="none" w="sm" len="sm"/>
          </a:ln>
        </p:spPr>
        <p:txBody>
          <a:bodyPr wrap="none">
            <a:prstTxWarp prst="textNoShape">
              <a:avLst/>
            </a:prstTxWarp>
            <a:spAutoFit/>
          </a:bodyPr>
          <a:lstStyle/>
          <a:p>
            <a:pPr algn="r"/>
            <a:r>
              <a:rPr lang="en-US" sz="2000" i="1" dirty="0" smtClean="0">
                <a:solidFill>
                  <a:schemeClr val="tx2"/>
                </a:solidFill>
                <a:latin typeface="Times New Roman" charset="0"/>
                <a:ea typeface="Times New Roman" charset="0"/>
                <a:cs typeface="Times New Roman" charset="0"/>
              </a:rPr>
              <a:t>élite</a:t>
            </a:r>
            <a:endParaRPr lang="en-US" sz="2000" i="1" dirty="0">
              <a:solidFill>
                <a:schemeClr val="tx2"/>
              </a:solidFill>
              <a:latin typeface="Times New Roman" charset="0"/>
              <a:ea typeface="Times New Roman" charset="0"/>
              <a:cs typeface="Times New Roman" charset="0"/>
            </a:endParaRPr>
          </a:p>
          <a:p>
            <a:pPr algn="r"/>
            <a:r>
              <a:rPr lang="en-US" sz="2000" i="1" dirty="0">
                <a:solidFill>
                  <a:schemeClr val="tx2"/>
                </a:solidFill>
                <a:latin typeface="Times New Roman" charset="0"/>
                <a:ea typeface="Times New Roman" charset="0"/>
                <a:cs typeface="Times New Roman" charset="0"/>
              </a:rPr>
              <a:t>code</a:t>
            </a:r>
          </a:p>
        </p:txBody>
      </p:sp>
      <p:sp>
        <p:nvSpPr>
          <p:cNvPr id="16" name="Text Box 12"/>
          <p:cNvSpPr txBox="1">
            <a:spLocks noChangeArrowheads="1"/>
          </p:cNvSpPr>
          <p:nvPr/>
        </p:nvSpPr>
        <p:spPr bwMode="auto">
          <a:xfrm>
            <a:off x="6162675" y="4549775"/>
            <a:ext cx="1025525" cy="708025"/>
          </a:xfrm>
          <a:prstGeom prst="rect">
            <a:avLst/>
          </a:prstGeom>
          <a:noFill/>
          <a:ln w="12700" cap="sq">
            <a:noFill/>
            <a:miter lim="800000"/>
            <a:headEnd type="none" w="sm" len="sm"/>
            <a:tailEnd type="none" w="sm" len="sm"/>
          </a:ln>
        </p:spPr>
        <p:txBody>
          <a:bodyPr wrap="none">
            <a:prstTxWarp prst="textNoShape">
              <a:avLst/>
            </a:prstTxWarp>
            <a:spAutoFit/>
          </a:bodyPr>
          <a:lstStyle/>
          <a:p>
            <a:pPr algn="r"/>
            <a:r>
              <a:rPr lang="en-US" sz="2000" i="1">
                <a:solidFill>
                  <a:schemeClr val="tx2"/>
                </a:solidFill>
                <a:latin typeface="Times New Roman" charset="0"/>
                <a:ea typeface="Times New Roman" charset="0"/>
                <a:cs typeface="Times New Roman" charset="0"/>
              </a:rPr>
              <a:t>knower</a:t>
            </a:r>
          </a:p>
          <a:p>
            <a:pPr algn="r"/>
            <a:r>
              <a:rPr lang="en-US" sz="2000" i="1">
                <a:solidFill>
                  <a:schemeClr val="tx2"/>
                </a:solidFill>
                <a:latin typeface="Times New Roman" charset="0"/>
                <a:ea typeface="Times New Roman" charset="0"/>
                <a:cs typeface="Times New Roman" charset="0"/>
              </a:rPr>
              <a:t>code</a:t>
            </a:r>
          </a:p>
        </p:txBody>
      </p:sp>
      <p:sp>
        <p:nvSpPr>
          <p:cNvPr id="17" name="Text Box 13"/>
          <p:cNvSpPr txBox="1">
            <a:spLocks noChangeArrowheads="1"/>
          </p:cNvSpPr>
          <p:nvPr/>
        </p:nvSpPr>
        <p:spPr bwMode="auto">
          <a:xfrm>
            <a:off x="3144838" y="1885950"/>
            <a:ext cx="1366837" cy="708025"/>
          </a:xfrm>
          <a:prstGeom prst="rect">
            <a:avLst/>
          </a:prstGeom>
          <a:noFill/>
          <a:ln w="12700" cap="sq">
            <a:noFill/>
            <a:miter lim="800000"/>
            <a:headEnd type="none" w="sm" len="sm"/>
            <a:tailEnd type="none" w="sm" len="sm"/>
          </a:ln>
        </p:spPr>
        <p:txBody>
          <a:bodyPr wrap="none">
            <a:prstTxWarp prst="textNoShape">
              <a:avLst/>
            </a:prstTxWarp>
            <a:spAutoFit/>
          </a:bodyPr>
          <a:lstStyle/>
          <a:p>
            <a:r>
              <a:rPr lang="en-US" sz="2000" i="1">
                <a:solidFill>
                  <a:schemeClr val="tx2"/>
                </a:solidFill>
                <a:latin typeface="Times New Roman" charset="0"/>
                <a:ea typeface="Times New Roman" charset="0"/>
                <a:cs typeface="Times New Roman" charset="0"/>
              </a:rPr>
              <a:t>knowledge </a:t>
            </a:r>
          </a:p>
          <a:p>
            <a:r>
              <a:rPr lang="en-US" sz="2000" i="1">
                <a:solidFill>
                  <a:schemeClr val="tx2"/>
                </a:solidFill>
                <a:latin typeface="Times New Roman" charset="0"/>
                <a:ea typeface="Times New Roman" charset="0"/>
                <a:cs typeface="Times New Roman" charset="0"/>
              </a:rPr>
              <a:t>code</a:t>
            </a:r>
          </a:p>
        </p:txBody>
      </p:sp>
      <p:sp>
        <p:nvSpPr>
          <p:cNvPr id="18" name="Text Box 14"/>
          <p:cNvSpPr txBox="1">
            <a:spLocks noChangeArrowheads="1"/>
          </p:cNvSpPr>
          <p:nvPr/>
        </p:nvSpPr>
        <p:spPr bwMode="auto">
          <a:xfrm>
            <a:off x="3195638" y="4549775"/>
            <a:ext cx="1171575" cy="708025"/>
          </a:xfrm>
          <a:prstGeom prst="rect">
            <a:avLst/>
          </a:prstGeom>
          <a:noFill/>
          <a:ln w="12700" cap="sq">
            <a:noFill/>
            <a:miter lim="800000"/>
            <a:headEnd type="none" w="sm" len="sm"/>
            <a:tailEnd type="none" w="sm" len="sm"/>
          </a:ln>
        </p:spPr>
        <p:txBody>
          <a:bodyPr wrap="none">
            <a:prstTxWarp prst="textNoShape">
              <a:avLst/>
            </a:prstTxWarp>
            <a:spAutoFit/>
          </a:bodyPr>
          <a:lstStyle/>
          <a:p>
            <a:r>
              <a:rPr lang="en-US" sz="2000" i="1">
                <a:solidFill>
                  <a:schemeClr val="tx2"/>
                </a:solidFill>
                <a:latin typeface="Times New Roman" charset="0"/>
                <a:ea typeface="Times New Roman" charset="0"/>
                <a:cs typeface="Times New Roman" charset="0"/>
              </a:rPr>
              <a:t>relativist </a:t>
            </a:r>
          </a:p>
          <a:p>
            <a:r>
              <a:rPr lang="en-US" sz="2000" i="1">
                <a:solidFill>
                  <a:schemeClr val="tx2"/>
                </a:solidFill>
                <a:latin typeface="Times New Roman" charset="0"/>
                <a:ea typeface="Times New Roman" charset="0"/>
                <a:cs typeface="Times New Roman" charset="0"/>
              </a:rPr>
              <a:t>code</a:t>
            </a:r>
          </a:p>
        </p:txBody>
      </p:sp>
      <p:sp>
        <p:nvSpPr>
          <p:cNvPr id="23" name="Content Placeholder 3"/>
          <p:cNvSpPr>
            <a:spLocks noGrp="1"/>
          </p:cNvSpPr>
          <p:nvPr>
            <p:ph sz="quarter" idx="13"/>
          </p:nvPr>
        </p:nvSpPr>
        <p:spPr bwMode="auto">
          <a:xfrm>
            <a:off x="0" y="1181100"/>
            <a:ext cx="1127125" cy="5676900"/>
          </a:xfrm>
          <a:gradFill>
            <a:gsLst>
              <a:gs pos="0">
                <a:srgbClr val="000028"/>
              </a:gs>
              <a:gs pos="100000">
                <a:schemeClr val="bg1"/>
              </a:gs>
              <a:gs pos="40000">
                <a:srgbClr val="000028"/>
              </a:gs>
            </a:gsLst>
          </a:gradFill>
          <a:ln>
            <a:miter lim="800000"/>
            <a:headEnd/>
            <a:tailEnd/>
          </a:ln>
        </p:spPr>
        <p:txBody>
          <a:bodyPr wrap="square" lIns="91440" tIns="45720" rIns="91440" bIns="45720" numCol="1" anchor="t" anchorCtr="0" compatLnSpc="1">
            <a:prstTxWarp prst="textNoShape">
              <a:avLst/>
            </a:prstTxWarp>
          </a:bodyPr>
          <a:lstStyle/>
          <a:p>
            <a:pPr eaLnBrk="1" hangingPunct="1">
              <a:defRPr/>
            </a:pPr>
            <a:endParaRPr lang="en-US" dirty="0"/>
          </a:p>
        </p:txBody>
      </p:sp>
    </p:spTree>
    <p:extLst>
      <p:ext uri="{BB962C8B-B14F-4D97-AF65-F5344CB8AC3E}">
        <p14:creationId xmlns:p14="http://schemas.microsoft.com/office/powerpoint/2010/main" val="409695885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Title 1"/>
          <p:cNvSpPr>
            <a:spLocks noGrp="1"/>
          </p:cNvSpPr>
          <p:nvPr>
            <p:ph type="title"/>
          </p:nvPr>
        </p:nvSpPr>
        <p:spPr bwMode="auto">
          <a:xfrm>
            <a:off x="1270000" y="161925"/>
            <a:ext cx="7620000" cy="1019175"/>
          </a:xfrm>
          <a:effectLst>
            <a:glow rad="101600">
              <a:schemeClr val="bg1">
                <a:lumMod val="65000"/>
                <a:alpha val="75000"/>
              </a:schemeClr>
            </a:glow>
          </a:effectLst>
          <a:extLst>
            <a:ext uri="{909E8E84-426E-40dd-AFC4-6F175D3DCCD1}">
              <a14:hiddenFill xmlns:a14="http://schemas.microsoft.com/office/drawing/2010/main">
                <a:gradFill rotWithShape="1">
                  <a:gsLst>
                    <a:gs pos="0">
                      <a:srgbClr val="FFFFFF"/>
                    </a:gs>
                    <a:gs pos="9000">
                      <a:srgbClr val="000032"/>
                    </a:gs>
                    <a:gs pos="100000">
                      <a:srgbClr val="000032"/>
                    </a:gs>
                  </a:gsLst>
                  <a:lin ang="5400000"/>
                </a:gradFill>
              </a14:hiddenFill>
            </a:ext>
          </a:extLst>
        </p:spPr>
        <p:txBody>
          <a:bodyPr/>
          <a:lstStyle/>
          <a:p>
            <a:pPr eaLnBrk="1" hangingPunct="1">
              <a:defRPr/>
            </a:pPr>
            <a:r>
              <a:rPr lang="en-US">
                <a:latin typeface="Times New Roman" charset="0"/>
                <a:ea typeface="ＭＳ Ｐゴシック" charset="0"/>
                <a:cs typeface="ＭＳ Ｐゴシック" charset="0"/>
              </a:rPr>
              <a:t>Specialization codes</a:t>
            </a:r>
          </a:p>
        </p:txBody>
      </p:sp>
      <p:sp>
        <p:nvSpPr>
          <p:cNvPr id="5" name="Footer Placeholder 4"/>
          <p:cNvSpPr>
            <a:spLocks noGrp="1"/>
          </p:cNvSpPr>
          <p:nvPr>
            <p:ph type="ftr" sz="quarter" idx="14"/>
          </p:nvPr>
        </p:nvSpPr>
        <p:spPr/>
        <p:txBody>
          <a:bodyPr/>
          <a:lstStyle/>
          <a:p>
            <a:pPr>
              <a:defRPr/>
            </a:pPr>
            <a:r>
              <a:rPr lang="en-US"/>
              <a:t>www.legitimationcodetheory.com</a:t>
            </a:r>
          </a:p>
        </p:txBody>
      </p:sp>
      <p:sp>
        <p:nvSpPr>
          <p:cNvPr id="58373" name="Slide Number Placeholder 5"/>
          <p:cNvSpPr>
            <a:spLocks noGrp="1"/>
          </p:cNvSpPr>
          <p:nvPr>
            <p:ph type="sldNum" sz="quarter" idx="1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87E34CE8-D263-B04D-BB58-AC3AE60A784F}" type="slidenum">
              <a:rPr lang="en-US" sz="1400">
                <a:solidFill>
                  <a:srgbClr val="09213B"/>
                </a:solidFill>
                <a:latin typeface="Times New Roman" charset="0"/>
              </a:rPr>
              <a:pPr eaLnBrk="1" hangingPunct="1"/>
              <a:t>29</a:t>
            </a:fld>
            <a:endParaRPr lang="en-US" sz="1400">
              <a:solidFill>
                <a:srgbClr val="09213B"/>
              </a:solidFill>
              <a:latin typeface="Times New Roman" charset="0"/>
            </a:endParaRPr>
          </a:p>
        </p:txBody>
      </p:sp>
      <p:grpSp>
        <p:nvGrpSpPr>
          <p:cNvPr id="58374" name="Group 3"/>
          <p:cNvGrpSpPr>
            <a:grpSpLocks/>
          </p:cNvGrpSpPr>
          <p:nvPr/>
        </p:nvGrpSpPr>
        <p:grpSpPr bwMode="auto">
          <a:xfrm>
            <a:off x="5121275" y="1485900"/>
            <a:ext cx="673100" cy="4419600"/>
            <a:chOff x="3264" y="912"/>
            <a:chExt cx="424" cy="2784"/>
          </a:xfrm>
        </p:grpSpPr>
        <p:sp>
          <p:nvSpPr>
            <p:cNvPr id="58535" name="Line 4"/>
            <p:cNvSpPr>
              <a:spLocks noChangeShapeType="1"/>
            </p:cNvSpPr>
            <p:nvPr/>
          </p:nvSpPr>
          <p:spPr bwMode="auto">
            <a:xfrm>
              <a:off x="3264" y="912"/>
              <a:ext cx="0" cy="2784"/>
            </a:xfrm>
            <a:prstGeom prst="line">
              <a:avLst/>
            </a:prstGeom>
            <a:noFill/>
            <a:ln w="19050" cap="sq">
              <a:solidFill>
                <a:schemeClr val="tx1"/>
              </a:solidFill>
              <a:round/>
              <a:headEnd type="triangle" w="lg" len="lg"/>
              <a:tailEnd type="triangle" w="lg" len="lg"/>
            </a:ln>
            <a:extLst>
              <a:ext uri="{909E8E84-426E-40dd-AFC4-6F175D3DCCD1}">
                <a14:hiddenFill xmlns:a14="http://schemas.microsoft.com/office/drawing/2010/main">
                  <a:noFill/>
                </a14:hiddenFill>
              </a:ext>
            </a:extLst>
          </p:spPr>
          <p:txBody>
            <a:bodyPr wrap="none" anchor="ctr"/>
            <a:lstStyle/>
            <a:p>
              <a:endParaRPr lang="en-US"/>
            </a:p>
          </p:txBody>
        </p:sp>
        <p:sp>
          <p:nvSpPr>
            <p:cNvPr id="58536" name="Text Box 5"/>
            <p:cNvSpPr txBox="1">
              <a:spLocks noChangeArrowheads="1"/>
            </p:cNvSpPr>
            <p:nvPr/>
          </p:nvSpPr>
          <p:spPr bwMode="auto">
            <a:xfrm>
              <a:off x="3273" y="912"/>
              <a:ext cx="415"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2000">
                  <a:solidFill>
                    <a:schemeClr val="tx2"/>
                  </a:solidFill>
                  <a:latin typeface="Times New Roman" charset="0"/>
                  <a:cs typeface="Times New Roman" charset="0"/>
                </a:rPr>
                <a:t>ER+</a:t>
              </a:r>
            </a:p>
          </p:txBody>
        </p:sp>
        <p:sp>
          <p:nvSpPr>
            <p:cNvPr id="58537" name="Text Box 6"/>
            <p:cNvSpPr txBox="1">
              <a:spLocks noChangeArrowheads="1"/>
            </p:cNvSpPr>
            <p:nvPr/>
          </p:nvSpPr>
          <p:spPr bwMode="auto">
            <a:xfrm>
              <a:off x="3264" y="3374"/>
              <a:ext cx="407"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2000">
                  <a:solidFill>
                    <a:schemeClr val="tx2"/>
                  </a:solidFill>
                  <a:latin typeface="Times New Roman" charset="0"/>
                  <a:cs typeface="Times New Roman" charset="0"/>
                </a:rPr>
                <a:t>ER–</a:t>
              </a:r>
            </a:p>
          </p:txBody>
        </p:sp>
      </p:grpSp>
      <p:grpSp>
        <p:nvGrpSpPr>
          <p:cNvPr id="58375" name="Group 7"/>
          <p:cNvGrpSpPr>
            <a:grpSpLocks/>
          </p:cNvGrpSpPr>
          <p:nvPr/>
        </p:nvGrpSpPr>
        <p:grpSpPr bwMode="auto">
          <a:xfrm>
            <a:off x="2847975" y="3543300"/>
            <a:ext cx="4468813" cy="400050"/>
            <a:chOff x="1536" y="2208"/>
            <a:chExt cx="3408" cy="252"/>
          </a:xfrm>
        </p:grpSpPr>
        <p:sp>
          <p:nvSpPr>
            <p:cNvPr id="58532" name="Line 8"/>
            <p:cNvSpPr>
              <a:spLocks noChangeShapeType="1"/>
            </p:cNvSpPr>
            <p:nvPr/>
          </p:nvSpPr>
          <p:spPr bwMode="auto">
            <a:xfrm>
              <a:off x="1536" y="2208"/>
              <a:ext cx="3408" cy="0"/>
            </a:xfrm>
            <a:prstGeom prst="line">
              <a:avLst/>
            </a:prstGeom>
            <a:noFill/>
            <a:ln w="12700" cap="sq">
              <a:solidFill>
                <a:schemeClr val="tx1"/>
              </a:solidFill>
              <a:round/>
              <a:headEnd type="triangle" w="lg" len="lg"/>
              <a:tailEnd type="triangle" w="lg" len="lg"/>
            </a:ln>
            <a:extLst>
              <a:ext uri="{909E8E84-426E-40dd-AFC4-6F175D3DCCD1}">
                <a14:hiddenFill xmlns:a14="http://schemas.microsoft.com/office/drawing/2010/main">
                  <a:noFill/>
                </a14:hiddenFill>
              </a:ext>
            </a:extLst>
          </p:spPr>
          <p:txBody>
            <a:bodyPr wrap="none" anchor="ctr"/>
            <a:lstStyle/>
            <a:p>
              <a:endParaRPr lang="en-US"/>
            </a:p>
          </p:txBody>
        </p:sp>
        <p:sp>
          <p:nvSpPr>
            <p:cNvPr id="58533" name="Text Box 9"/>
            <p:cNvSpPr txBox="1">
              <a:spLocks noChangeArrowheads="1"/>
            </p:cNvSpPr>
            <p:nvPr/>
          </p:nvSpPr>
          <p:spPr bwMode="auto">
            <a:xfrm>
              <a:off x="4432" y="2208"/>
              <a:ext cx="512"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2000">
                  <a:solidFill>
                    <a:schemeClr val="tx2"/>
                  </a:solidFill>
                  <a:latin typeface="Times New Roman" charset="0"/>
                  <a:cs typeface="Times New Roman" charset="0"/>
                </a:rPr>
                <a:t>SR+</a:t>
              </a:r>
            </a:p>
          </p:txBody>
        </p:sp>
        <p:sp>
          <p:nvSpPr>
            <p:cNvPr id="58534" name="Text Box 10"/>
            <p:cNvSpPr txBox="1">
              <a:spLocks noChangeArrowheads="1"/>
            </p:cNvSpPr>
            <p:nvPr/>
          </p:nvSpPr>
          <p:spPr bwMode="auto">
            <a:xfrm>
              <a:off x="1536" y="2208"/>
              <a:ext cx="486"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2000">
                  <a:solidFill>
                    <a:schemeClr val="tx2"/>
                  </a:solidFill>
                  <a:latin typeface="Times New Roman" charset="0"/>
                  <a:cs typeface="Times New Roman" charset="0"/>
                </a:rPr>
                <a:t>SR–</a:t>
              </a:r>
            </a:p>
          </p:txBody>
        </p:sp>
      </p:grpSp>
      <p:sp>
        <p:nvSpPr>
          <p:cNvPr id="58376" name="Text Box 11"/>
          <p:cNvSpPr txBox="1">
            <a:spLocks noChangeArrowheads="1"/>
          </p:cNvSpPr>
          <p:nvPr/>
        </p:nvSpPr>
        <p:spPr bwMode="auto">
          <a:xfrm>
            <a:off x="6432550" y="1885950"/>
            <a:ext cx="75565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r" eaLnBrk="1" hangingPunct="1"/>
            <a:r>
              <a:rPr lang="en-US" sz="2000" i="1" dirty="0" smtClean="0">
                <a:solidFill>
                  <a:schemeClr val="tx2"/>
                </a:solidFill>
                <a:latin typeface="Times New Roman" charset="0"/>
                <a:cs typeface="Times New Roman" charset="0"/>
              </a:rPr>
              <a:t>élite</a:t>
            </a:r>
            <a:endParaRPr lang="en-US" sz="2000" i="1" dirty="0">
              <a:solidFill>
                <a:schemeClr val="tx2"/>
              </a:solidFill>
              <a:latin typeface="Times New Roman" charset="0"/>
              <a:cs typeface="Times New Roman" charset="0"/>
            </a:endParaRPr>
          </a:p>
          <a:p>
            <a:pPr algn="r" eaLnBrk="1" hangingPunct="1"/>
            <a:r>
              <a:rPr lang="en-US" sz="2000" i="1" dirty="0">
                <a:solidFill>
                  <a:schemeClr val="tx2"/>
                </a:solidFill>
                <a:latin typeface="Times New Roman" charset="0"/>
                <a:cs typeface="Times New Roman" charset="0"/>
              </a:rPr>
              <a:t>code</a:t>
            </a:r>
          </a:p>
        </p:txBody>
      </p:sp>
      <p:sp>
        <p:nvSpPr>
          <p:cNvPr id="58377" name="Text Box 12"/>
          <p:cNvSpPr txBox="1">
            <a:spLocks noChangeArrowheads="1"/>
          </p:cNvSpPr>
          <p:nvPr/>
        </p:nvSpPr>
        <p:spPr bwMode="auto">
          <a:xfrm>
            <a:off x="6162675" y="4549775"/>
            <a:ext cx="1025525"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r" eaLnBrk="1" hangingPunct="1"/>
            <a:r>
              <a:rPr lang="en-US" sz="2000" i="1">
                <a:solidFill>
                  <a:schemeClr val="tx2"/>
                </a:solidFill>
                <a:latin typeface="Times New Roman" charset="0"/>
                <a:cs typeface="Times New Roman" charset="0"/>
              </a:rPr>
              <a:t>knower</a:t>
            </a:r>
          </a:p>
          <a:p>
            <a:pPr algn="r" eaLnBrk="1" hangingPunct="1"/>
            <a:r>
              <a:rPr lang="en-US" sz="2000" i="1">
                <a:solidFill>
                  <a:schemeClr val="tx2"/>
                </a:solidFill>
                <a:latin typeface="Times New Roman" charset="0"/>
                <a:cs typeface="Times New Roman" charset="0"/>
              </a:rPr>
              <a:t>code</a:t>
            </a:r>
          </a:p>
        </p:txBody>
      </p:sp>
      <p:sp>
        <p:nvSpPr>
          <p:cNvPr id="58378" name="Text Box 13"/>
          <p:cNvSpPr txBox="1">
            <a:spLocks noChangeArrowheads="1"/>
          </p:cNvSpPr>
          <p:nvPr/>
        </p:nvSpPr>
        <p:spPr bwMode="auto">
          <a:xfrm>
            <a:off x="3144838" y="1885950"/>
            <a:ext cx="1366837"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2000" i="1">
                <a:solidFill>
                  <a:schemeClr val="tx2"/>
                </a:solidFill>
                <a:latin typeface="Times New Roman" charset="0"/>
                <a:cs typeface="Times New Roman" charset="0"/>
              </a:rPr>
              <a:t>knowledge </a:t>
            </a:r>
          </a:p>
          <a:p>
            <a:pPr eaLnBrk="1" hangingPunct="1"/>
            <a:r>
              <a:rPr lang="en-US" sz="2000" i="1">
                <a:solidFill>
                  <a:schemeClr val="tx2"/>
                </a:solidFill>
                <a:latin typeface="Times New Roman" charset="0"/>
                <a:cs typeface="Times New Roman" charset="0"/>
              </a:rPr>
              <a:t>code</a:t>
            </a:r>
          </a:p>
        </p:txBody>
      </p:sp>
      <p:sp>
        <p:nvSpPr>
          <p:cNvPr id="58379" name="Text Box 14"/>
          <p:cNvSpPr txBox="1">
            <a:spLocks noChangeArrowheads="1"/>
          </p:cNvSpPr>
          <p:nvPr/>
        </p:nvSpPr>
        <p:spPr bwMode="auto">
          <a:xfrm>
            <a:off x="3195638" y="4549775"/>
            <a:ext cx="1171575"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2000" i="1">
                <a:solidFill>
                  <a:schemeClr val="tx2"/>
                </a:solidFill>
                <a:latin typeface="Times New Roman" charset="0"/>
                <a:cs typeface="Times New Roman" charset="0"/>
              </a:rPr>
              <a:t>relativist </a:t>
            </a:r>
          </a:p>
          <a:p>
            <a:pPr eaLnBrk="1" hangingPunct="1"/>
            <a:r>
              <a:rPr lang="en-US" sz="2000" i="1">
                <a:solidFill>
                  <a:schemeClr val="tx2"/>
                </a:solidFill>
                <a:latin typeface="Times New Roman" charset="0"/>
                <a:cs typeface="Times New Roman" charset="0"/>
              </a:rPr>
              <a:t>code</a:t>
            </a:r>
          </a:p>
        </p:txBody>
      </p:sp>
      <p:sp>
        <p:nvSpPr>
          <p:cNvPr id="23" name="Content Placeholder 3"/>
          <p:cNvSpPr>
            <a:spLocks noGrp="1"/>
          </p:cNvSpPr>
          <p:nvPr>
            <p:ph sz="quarter" idx="13"/>
          </p:nvPr>
        </p:nvSpPr>
        <p:spPr bwMode="auto">
          <a:xfrm>
            <a:off x="0" y="1181100"/>
            <a:ext cx="1127125" cy="5676900"/>
          </a:xfrm>
          <a:gradFill>
            <a:gsLst>
              <a:gs pos="0">
                <a:srgbClr val="000028"/>
              </a:gs>
              <a:gs pos="100000">
                <a:schemeClr val="bg1"/>
              </a:gs>
              <a:gs pos="40000">
                <a:srgbClr val="000028"/>
              </a:gs>
            </a:gsLst>
          </a:gradFill>
          <a:ln>
            <a:miter lim="800000"/>
            <a:headEnd/>
            <a:tailEnd/>
          </a:ln>
        </p:spPr>
        <p:txBody>
          <a:bodyPr wrap="square" lIns="91440" tIns="45720" rIns="91440" bIns="45720" numCol="1" anchor="t" anchorCtr="0" compatLnSpc="1">
            <a:prstTxWarp prst="textNoShape">
              <a:avLst/>
            </a:prstTxWarp>
          </a:bodyPr>
          <a:lstStyle/>
          <a:p>
            <a:pPr eaLnBrk="1" hangingPunct="1">
              <a:defRPr/>
            </a:pPr>
            <a:endParaRPr lang="en-US" dirty="0"/>
          </a:p>
        </p:txBody>
      </p:sp>
      <p:grpSp>
        <p:nvGrpSpPr>
          <p:cNvPr id="58381" name="Group 174"/>
          <p:cNvGrpSpPr>
            <a:grpSpLocks/>
          </p:cNvGrpSpPr>
          <p:nvPr/>
        </p:nvGrpSpPr>
        <p:grpSpPr bwMode="auto">
          <a:xfrm>
            <a:off x="3622675" y="2222500"/>
            <a:ext cx="3022600" cy="2525713"/>
            <a:chOff x="3622675" y="2222500"/>
            <a:chExt cx="3022600" cy="2525713"/>
          </a:xfrm>
        </p:grpSpPr>
        <p:sp>
          <p:nvSpPr>
            <p:cNvPr id="176" name="Oval 175"/>
            <p:cNvSpPr/>
            <p:nvPr/>
          </p:nvSpPr>
          <p:spPr>
            <a:xfrm>
              <a:off x="3886200" y="2635250"/>
              <a:ext cx="46038" cy="46038"/>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77" name="Oval 176"/>
            <p:cNvSpPr/>
            <p:nvPr/>
          </p:nvSpPr>
          <p:spPr>
            <a:xfrm>
              <a:off x="4014788" y="2681288"/>
              <a:ext cx="46037" cy="47625"/>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78" name="Oval 177"/>
            <p:cNvSpPr/>
            <p:nvPr/>
          </p:nvSpPr>
          <p:spPr>
            <a:xfrm>
              <a:off x="3908425" y="2728913"/>
              <a:ext cx="46038" cy="47625"/>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79" name="Oval 178"/>
            <p:cNvSpPr/>
            <p:nvPr/>
          </p:nvSpPr>
          <p:spPr>
            <a:xfrm>
              <a:off x="3965575" y="2681288"/>
              <a:ext cx="46038" cy="47625"/>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80" name="Oval 179"/>
            <p:cNvSpPr/>
            <p:nvPr/>
          </p:nvSpPr>
          <p:spPr>
            <a:xfrm>
              <a:off x="4084638" y="2776538"/>
              <a:ext cx="44450" cy="47625"/>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81" name="Oval 180"/>
            <p:cNvSpPr/>
            <p:nvPr/>
          </p:nvSpPr>
          <p:spPr>
            <a:xfrm>
              <a:off x="3954463" y="2824163"/>
              <a:ext cx="46037" cy="47625"/>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82" name="Oval 181"/>
            <p:cNvSpPr/>
            <p:nvPr/>
          </p:nvSpPr>
          <p:spPr>
            <a:xfrm>
              <a:off x="3805238" y="3119438"/>
              <a:ext cx="46037" cy="46037"/>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83" name="Oval 182"/>
            <p:cNvSpPr/>
            <p:nvPr/>
          </p:nvSpPr>
          <p:spPr>
            <a:xfrm>
              <a:off x="5202238" y="3198813"/>
              <a:ext cx="46037" cy="47625"/>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84" name="Oval 183"/>
            <p:cNvSpPr/>
            <p:nvPr/>
          </p:nvSpPr>
          <p:spPr>
            <a:xfrm>
              <a:off x="5224463" y="3800475"/>
              <a:ext cx="46037" cy="47625"/>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85" name="Oval 184"/>
            <p:cNvSpPr/>
            <p:nvPr/>
          </p:nvSpPr>
          <p:spPr>
            <a:xfrm>
              <a:off x="4000500" y="3317875"/>
              <a:ext cx="46038" cy="47625"/>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86" name="Oval 185"/>
            <p:cNvSpPr/>
            <p:nvPr/>
          </p:nvSpPr>
          <p:spPr>
            <a:xfrm>
              <a:off x="3622675" y="2938463"/>
              <a:ext cx="46038" cy="47625"/>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87" name="Oval 186"/>
            <p:cNvSpPr/>
            <p:nvPr/>
          </p:nvSpPr>
          <p:spPr>
            <a:xfrm>
              <a:off x="4264025" y="2740025"/>
              <a:ext cx="46038" cy="47625"/>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88" name="Oval 187"/>
            <p:cNvSpPr/>
            <p:nvPr/>
          </p:nvSpPr>
          <p:spPr>
            <a:xfrm>
              <a:off x="4057650" y="2806700"/>
              <a:ext cx="46038" cy="47625"/>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89" name="Oval 188"/>
            <p:cNvSpPr/>
            <p:nvPr/>
          </p:nvSpPr>
          <p:spPr>
            <a:xfrm>
              <a:off x="4287838" y="3048000"/>
              <a:ext cx="46037" cy="47625"/>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90" name="Oval 189"/>
            <p:cNvSpPr/>
            <p:nvPr/>
          </p:nvSpPr>
          <p:spPr>
            <a:xfrm>
              <a:off x="4454525" y="3213100"/>
              <a:ext cx="46038" cy="47625"/>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91" name="Oval 190"/>
            <p:cNvSpPr/>
            <p:nvPr/>
          </p:nvSpPr>
          <p:spPr>
            <a:xfrm>
              <a:off x="6599238" y="4502150"/>
              <a:ext cx="46037" cy="47625"/>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92" name="Oval 191"/>
            <p:cNvSpPr/>
            <p:nvPr/>
          </p:nvSpPr>
          <p:spPr>
            <a:xfrm>
              <a:off x="5859463" y="2222500"/>
              <a:ext cx="46037" cy="47625"/>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93" name="Oval 192"/>
            <p:cNvSpPr/>
            <p:nvPr/>
          </p:nvSpPr>
          <p:spPr>
            <a:xfrm>
              <a:off x="5673725" y="3705225"/>
              <a:ext cx="46038" cy="47625"/>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94" name="Oval 193"/>
            <p:cNvSpPr/>
            <p:nvPr/>
          </p:nvSpPr>
          <p:spPr>
            <a:xfrm>
              <a:off x="3973513" y="2976563"/>
              <a:ext cx="44450" cy="47625"/>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95" name="Oval 194"/>
            <p:cNvSpPr/>
            <p:nvPr/>
          </p:nvSpPr>
          <p:spPr>
            <a:xfrm>
              <a:off x="3949700" y="3071813"/>
              <a:ext cx="46038" cy="47625"/>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96" name="Oval 195"/>
            <p:cNvSpPr/>
            <p:nvPr/>
          </p:nvSpPr>
          <p:spPr>
            <a:xfrm>
              <a:off x="4117975" y="3071813"/>
              <a:ext cx="46038" cy="47625"/>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97" name="Oval 196"/>
            <p:cNvSpPr/>
            <p:nvPr/>
          </p:nvSpPr>
          <p:spPr>
            <a:xfrm>
              <a:off x="4017963" y="3165475"/>
              <a:ext cx="46037" cy="47625"/>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98" name="Oval 197"/>
            <p:cNvSpPr/>
            <p:nvPr/>
          </p:nvSpPr>
          <p:spPr>
            <a:xfrm>
              <a:off x="4038600" y="2787650"/>
              <a:ext cx="46038" cy="46038"/>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99" name="Oval 198"/>
            <p:cNvSpPr/>
            <p:nvPr/>
          </p:nvSpPr>
          <p:spPr>
            <a:xfrm>
              <a:off x="4060825" y="2881313"/>
              <a:ext cx="46038" cy="47625"/>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00" name="Oval 199"/>
            <p:cNvSpPr/>
            <p:nvPr/>
          </p:nvSpPr>
          <p:spPr>
            <a:xfrm>
              <a:off x="3889375" y="2976563"/>
              <a:ext cx="46038" cy="47625"/>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01" name="Oval 200"/>
            <p:cNvSpPr/>
            <p:nvPr/>
          </p:nvSpPr>
          <p:spPr>
            <a:xfrm>
              <a:off x="4103688" y="2843213"/>
              <a:ext cx="46037" cy="47625"/>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02" name="Oval 201"/>
            <p:cNvSpPr/>
            <p:nvPr/>
          </p:nvSpPr>
          <p:spPr>
            <a:xfrm>
              <a:off x="3975100" y="2890838"/>
              <a:ext cx="44450" cy="47625"/>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03" name="Oval 202"/>
            <p:cNvSpPr/>
            <p:nvPr/>
          </p:nvSpPr>
          <p:spPr>
            <a:xfrm>
              <a:off x="4057650" y="2854325"/>
              <a:ext cx="46038" cy="47625"/>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04" name="Oval 203"/>
            <p:cNvSpPr/>
            <p:nvPr/>
          </p:nvSpPr>
          <p:spPr>
            <a:xfrm>
              <a:off x="4081463" y="2949575"/>
              <a:ext cx="46037" cy="46038"/>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05" name="Oval 204"/>
            <p:cNvSpPr/>
            <p:nvPr/>
          </p:nvSpPr>
          <p:spPr>
            <a:xfrm>
              <a:off x="4191000" y="2740025"/>
              <a:ext cx="46038" cy="47625"/>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06" name="Oval 205"/>
            <p:cNvSpPr/>
            <p:nvPr/>
          </p:nvSpPr>
          <p:spPr>
            <a:xfrm>
              <a:off x="4167188" y="2833688"/>
              <a:ext cx="46037" cy="47625"/>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07" name="Oval 206"/>
            <p:cNvSpPr/>
            <p:nvPr/>
          </p:nvSpPr>
          <p:spPr>
            <a:xfrm>
              <a:off x="4237038" y="2928938"/>
              <a:ext cx="44450" cy="47625"/>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08" name="Oval 207"/>
            <p:cNvSpPr/>
            <p:nvPr/>
          </p:nvSpPr>
          <p:spPr>
            <a:xfrm>
              <a:off x="4106863" y="2976563"/>
              <a:ext cx="46037" cy="47625"/>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09" name="Oval 208"/>
            <p:cNvSpPr/>
            <p:nvPr/>
          </p:nvSpPr>
          <p:spPr>
            <a:xfrm>
              <a:off x="4191000" y="2940050"/>
              <a:ext cx="46038" cy="46038"/>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10" name="Oval 209"/>
            <p:cNvSpPr/>
            <p:nvPr/>
          </p:nvSpPr>
          <p:spPr>
            <a:xfrm>
              <a:off x="4246563" y="2787650"/>
              <a:ext cx="46037" cy="46038"/>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11" name="Oval 210"/>
            <p:cNvSpPr/>
            <p:nvPr/>
          </p:nvSpPr>
          <p:spPr>
            <a:xfrm>
              <a:off x="4398963" y="2740025"/>
              <a:ext cx="46037" cy="47625"/>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12" name="Oval 211"/>
            <p:cNvSpPr/>
            <p:nvPr/>
          </p:nvSpPr>
          <p:spPr>
            <a:xfrm>
              <a:off x="4376738" y="2833688"/>
              <a:ext cx="46037" cy="47625"/>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13" name="Oval 212"/>
            <p:cNvSpPr/>
            <p:nvPr/>
          </p:nvSpPr>
          <p:spPr>
            <a:xfrm>
              <a:off x="4270375" y="2881313"/>
              <a:ext cx="44450" cy="47625"/>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14" name="Oval 213"/>
            <p:cNvSpPr/>
            <p:nvPr/>
          </p:nvSpPr>
          <p:spPr>
            <a:xfrm>
              <a:off x="4445000" y="2928938"/>
              <a:ext cx="46038" cy="47625"/>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15" name="Oval 214"/>
            <p:cNvSpPr/>
            <p:nvPr/>
          </p:nvSpPr>
          <p:spPr>
            <a:xfrm>
              <a:off x="4314825" y="2976563"/>
              <a:ext cx="46038" cy="47625"/>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16" name="Oval 215"/>
            <p:cNvSpPr/>
            <p:nvPr/>
          </p:nvSpPr>
          <p:spPr>
            <a:xfrm>
              <a:off x="4398963" y="2940050"/>
              <a:ext cx="46037" cy="46038"/>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17" name="Oval 216"/>
            <p:cNvSpPr/>
            <p:nvPr/>
          </p:nvSpPr>
          <p:spPr>
            <a:xfrm>
              <a:off x="4422775" y="3033713"/>
              <a:ext cx="44450" cy="47625"/>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18" name="Oval 217"/>
            <p:cNvSpPr/>
            <p:nvPr/>
          </p:nvSpPr>
          <p:spPr>
            <a:xfrm>
              <a:off x="4406900" y="2608263"/>
              <a:ext cx="46038" cy="47625"/>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19" name="Oval 218"/>
            <p:cNvSpPr/>
            <p:nvPr/>
          </p:nvSpPr>
          <p:spPr>
            <a:xfrm>
              <a:off x="4430713" y="2916238"/>
              <a:ext cx="46037" cy="47625"/>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20" name="Oval 219"/>
            <p:cNvSpPr/>
            <p:nvPr/>
          </p:nvSpPr>
          <p:spPr>
            <a:xfrm>
              <a:off x="4379913" y="2797175"/>
              <a:ext cx="46037" cy="47625"/>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21" name="Oval 220"/>
            <p:cNvSpPr/>
            <p:nvPr/>
          </p:nvSpPr>
          <p:spPr>
            <a:xfrm>
              <a:off x="4389438" y="2655888"/>
              <a:ext cx="46037" cy="46037"/>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22" name="Oval 221"/>
            <p:cNvSpPr/>
            <p:nvPr/>
          </p:nvSpPr>
          <p:spPr>
            <a:xfrm>
              <a:off x="4541838" y="2608263"/>
              <a:ext cx="46037" cy="47625"/>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23" name="Oval 222"/>
            <p:cNvSpPr/>
            <p:nvPr/>
          </p:nvSpPr>
          <p:spPr>
            <a:xfrm>
              <a:off x="4519613" y="2701925"/>
              <a:ext cx="46037" cy="47625"/>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24" name="Oval 223"/>
            <p:cNvSpPr/>
            <p:nvPr/>
          </p:nvSpPr>
          <p:spPr>
            <a:xfrm>
              <a:off x="4413250" y="2749550"/>
              <a:ext cx="44450" cy="47625"/>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25" name="Oval 224"/>
            <p:cNvSpPr/>
            <p:nvPr/>
          </p:nvSpPr>
          <p:spPr>
            <a:xfrm>
              <a:off x="4587875" y="2797175"/>
              <a:ext cx="46038" cy="47625"/>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26" name="Oval 225"/>
            <p:cNvSpPr/>
            <p:nvPr/>
          </p:nvSpPr>
          <p:spPr>
            <a:xfrm>
              <a:off x="4457700" y="2844800"/>
              <a:ext cx="46038" cy="47625"/>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27" name="Oval 226"/>
            <p:cNvSpPr/>
            <p:nvPr/>
          </p:nvSpPr>
          <p:spPr>
            <a:xfrm>
              <a:off x="4541838" y="2808288"/>
              <a:ext cx="46037" cy="46037"/>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28" name="Oval 227"/>
            <p:cNvSpPr/>
            <p:nvPr/>
          </p:nvSpPr>
          <p:spPr>
            <a:xfrm>
              <a:off x="4565650" y="2901950"/>
              <a:ext cx="44450" cy="47625"/>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29" name="Oval 228"/>
            <p:cNvSpPr/>
            <p:nvPr/>
          </p:nvSpPr>
          <p:spPr>
            <a:xfrm>
              <a:off x="4437063" y="3152775"/>
              <a:ext cx="46037" cy="47625"/>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30" name="Oval 229"/>
            <p:cNvSpPr/>
            <p:nvPr/>
          </p:nvSpPr>
          <p:spPr>
            <a:xfrm>
              <a:off x="4459288" y="3295650"/>
              <a:ext cx="46037" cy="46038"/>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31" name="Oval 230"/>
            <p:cNvSpPr/>
            <p:nvPr/>
          </p:nvSpPr>
          <p:spPr>
            <a:xfrm>
              <a:off x="4276725" y="3090863"/>
              <a:ext cx="46038" cy="47625"/>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32" name="Oval 231"/>
            <p:cNvSpPr/>
            <p:nvPr/>
          </p:nvSpPr>
          <p:spPr>
            <a:xfrm>
              <a:off x="4627563" y="3128963"/>
              <a:ext cx="46037" cy="47625"/>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33" name="Oval 232"/>
            <p:cNvSpPr/>
            <p:nvPr/>
          </p:nvSpPr>
          <p:spPr>
            <a:xfrm>
              <a:off x="4605338" y="3224213"/>
              <a:ext cx="44450" cy="47625"/>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34" name="Oval 233"/>
            <p:cNvSpPr/>
            <p:nvPr/>
          </p:nvSpPr>
          <p:spPr>
            <a:xfrm>
              <a:off x="4543425" y="3128963"/>
              <a:ext cx="46038" cy="47625"/>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35" name="Oval 234"/>
            <p:cNvSpPr/>
            <p:nvPr/>
          </p:nvSpPr>
          <p:spPr>
            <a:xfrm>
              <a:off x="4629150" y="3043238"/>
              <a:ext cx="46038" cy="47625"/>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36" name="Oval 235"/>
            <p:cNvSpPr/>
            <p:nvPr/>
          </p:nvSpPr>
          <p:spPr>
            <a:xfrm>
              <a:off x="4152900" y="3152775"/>
              <a:ext cx="46038" cy="47625"/>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37" name="Oval 236"/>
            <p:cNvSpPr/>
            <p:nvPr/>
          </p:nvSpPr>
          <p:spPr>
            <a:xfrm>
              <a:off x="4175125" y="3295650"/>
              <a:ext cx="46038" cy="46038"/>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38" name="Oval 237"/>
            <p:cNvSpPr/>
            <p:nvPr/>
          </p:nvSpPr>
          <p:spPr>
            <a:xfrm>
              <a:off x="3992563" y="3090863"/>
              <a:ext cx="46037" cy="47625"/>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39" name="Oval 238"/>
            <p:cNvSpPr/>
            <p:nvPr/>
          </p:nvSpPr>
          <p:spPr>
            <a:xfrm>
              <a:off x="4343400" y="3128963"/>
              <a:ext cx="46038" cy="47625"/>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40" name="Oval 239"/>
            <p:cNvSpPr/>
            <p:nvPr/>
          </p:nvSpPr>
          <p:spPr>
            <a:xfrm>
              <a:off x="4319588" y="3224213"/>
              <a:ext cx="46037" cy="47625"/>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41" name="Oval 240"/>
            <p:cNvSpPr/>
            <p:nvPr/>
          </p:nvSpPr>
          <p:spPr>
            <a:xfrm>
              <a:off x="4259263" y="3128963"/>
              <a:ext cx="46037" cy="47625"/>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42" name="Oval 241"/>
            <p:cNvSpPr/>
            <p:nvPr/>
          </p:nvSpPr>
          <p:spPr>
            <a:xfrm>
              <a:off x="4344988" y="3043238"/>
              <a:ext cx="46037" cy="47625"/>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43" name="Oval 242"/>
            <p:cNvSpPr/>
            <p:nvPr/>
          </p:nvSpPr>
          <p:spPr>
            <a:xfrm>
              <a:off x="4570413" y="3267075"/>
              <a:ext cx="44450" cy="46038"/>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44" name="Oval 243"/>
            <p:cNvSpPr/>
            <p:nvPr/>
          </p:nvSpPr>
          <p:spPr>
            <a:xfrm>
              <a:off x="4592638" y="3408363"/>
              <a:ext cx="46037" cy="47625"/>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45" name="Oval 244"/>
            <p:cNvSpPr/>
            <p:nvPr/>
          </p:nvSpPr>
          <p:spPr>
            <a:xfrm>
              <a:off x="4410075" y="3205163"/>
              <a:ext cx="46038" cy="47625"/>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46" name="Oval 245"/>
            <p:cNvSpPr/>
            <p:nvPr/>
          </p:nvSpPr>
          <p:spPr>
            <a:xfrm>
              <a:off x="4448175" y="2992438"/>
              <a:ext cx="46038" cy="47625"/>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47" name="Oval 246"/>
            <p:cNvSpPr/>
            <p:nvPr/>
          </p:nvSpPr>
          <p:spPr>
            <a:xfrm>
              <a:off x="3995738" y="2541588"/>
              <a:ext cx="46037" cy="47625"/>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48" name="Oval 247"/>
            <p:cNvSpPr/>
            <p:nvPr/>
          </p:nvSpPr>
          <p:spPr>
            <a:xfrm>
              <a:off x="4676775" y="3243263"/>
              <a:ext cx="46038" cy="47625"/>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49" name="Oval 248"/>
            <p:cNvSpPr/>
            <p:nvPr/>
          </p:nvSpPr>
          <p:spPr>
            <a:xfrm>
              <a:off x="5178425" y="3398838"/>
              <a:ext cx="46038" cy="47625"/>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50" name="Oval 249"/>
            <p:cNvSpPr/>
            <p:nvPr/>
          </p:nvSpPr>
          <p:spPr>
            <a:xfrm>
              <a:off x="5018088" y="2963863"/>
              <a:ext cx="46037" cy="46037"/>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51" name="Oval 250"/>
            <p:cNvSpPr/>
            <p:nvPr/>
          </p:nvSpPr>
          <p:spPr>
            <a:xfrm>
              <a:off x="4673600" y="3057525"/>
              <a:ext cx="46038" cy="47625"/>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52" name="Oval 251"/>
            <p:cNvSpPr/>
            <p:nvPr/>
          </p:nvSpPr>
          <p:spPr>
            <a:xfrm>
              <a:off x="4697413" y="3200400"/>
              <a:ext cx="44450" cy="47625"/>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53" name="Oval 252"/>
            <p:cNvSpPr/>
            <p:nvPr/>
          </p:nvSpPr>
          <p:spPr>
            <a:xfrm>
              <a:off x="4513263" y="2995613"/>
              <a:ext cx="46037" cy="47625"/>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54" name="Oval 253"/>
            <p:cNvSpPr/>
            <p:nvPr/>
          </p:nvSpPr>
          <p:spPr>
            <a:xfrm>
              <a:off x="4864100" y="3033713"/>
              <a:ext cx="46038" cy="47625"/>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55" name="Oval 254"/>
            <p:cNvSpPr/>
            <p:nvPr/>
          </p:nvSpPr>
          <p:spPr>
            <a:xfrm>
              <a:off x="4841875" y="3128963"/>
              <a:ext cx="46038" cy="47625"/>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56" name="Oval 255"/>
            <p:cNvSpPr/>
            <p:nvPr/>
          </p:nvSpPr>
          <p:spPr>
            <a:xfrm>
              <a:off x="4779963" y="3033713"/>
              <a:ext cx="46037" cy="47625"/>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57" name="Oval 256"/>
            <p:cNvSpPr/>
            <p:nvPr/>
          </p:nvSpPr>
          <p:spPr>
            <a:xfrm>
              <a:off x="4762500" y="2867025"/>
              <a:ext cx="44450" cy="47625"/>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58" name="Oval 257"/>
            <p:cNvSpPr/>
            <p:nvPr/>
          </p:nvSpPr>
          <p:spPr>
            <a:xfrm>
              <a:off x="4200525" y="2673350"/>
              <a:ext cx="46038" cy="47625"/>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59" name="Oval 258"/>
            <p:cNvSpPr/>
            <p:nvPr/>
          </p:nvSpPr>
          <p:spPr>
            <a:xfrm>
              <a:off x="4181475" y="2732088"/>
              <a:ext cx="46038" cy="47625"/>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60" name="Oval 259"/>
            <p:cNvSpPr/>
            <p:nvPr/>
          </p:nvSpPr>
          <p:spPr>
            <a:xfrm>
              <a:off x="4191000" y="2589213"/>
              <a:ext cx="46038" cy="47625"/>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61" name="Oval 260"/>
            <p:cNvSpPr/>
            <p:nvPr/>
          </p:nvSpPr>
          <p:spPr>
            <a:xfrm>
              <a:off x="4321175" y="2636838"/>
              <a:ext cx="46038" cy="47625"/>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62" name="Oval 261"/>
            <p:cNvSpPr/>
            <p:nvPr/>
          </p:nvSpPr>
          <p:spPr>
            <a:xfrm>
              <a:off x="4214813" y="2684463"/>
              <a:ext cx="46037" cy="47625"/>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63" name="Oval 262"/>
            <p:cNvSpPr/>
            <p:nvPr/>
          </p:nvSpPr>
          <p:spPr>
            <a:xfrm>
              <a:off x="4389438" y="2732088"/>
              <a:ext cx="46037" cy="47625"/>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64" name="Oval 263"/>
            <p:cNvSpPr/>
            <p:nvPr/>
          </p:nvSpPr>
          <p:spPr>
            <a:xfrm>
              <a:off x="4343400" y="2741613"/>
              <a:ext cx="46038" cy="47625"/>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65" name="Oval 264"/>
            <p:cNvSpPr/>
            <p:nvPr/>
          </p:nvSpPr>
          <p:spPr>
            <a:xfrm>
              <a:off x="4551363" y="2892425"/>
              <a:ext cx="46037" cy="47625"/>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66" name="Oval 265"/>
            <p:cNvSpPr/>
            <p:nvPr/>
          </p:nvSpPr>
          <p:spPr>
            <a:xfrm>
              <a:off x="4532313" y="2949575"/>
              <a:ext cx="46037" cy="47625"/>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67" name="Oval 266"/>
            <p:cNvSpPr/>
            <p:nvPr/>
          </p:nvSpPr>
          <p:spPr>
            <a:xfrm>
              <a:off x="4541838" y="2808288"/>
              <a:ext cx="46037" cy="46037"/>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68" name="Oval 267"/>
            <p:cNvSpPr/>
            <p:nvPr/>
          </p:nvSpPr>
          <p:spPr>
            <a:xfrm>
              <a:off x="4672013" y="2854325"/>
              <a:ext cx="46037" cy="47625"/>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69" name="Oval 268"/>
            <p:cNvSpPr/>
            <p:nvPr/>
          </p:nvSpPr>
          <p:spPr>
            <a:xfrm>
              <a:off x="4565650" y="2901950"/>
              <a:ext cx="44450" cy="47625"/>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70" name="Oval 269"/>
            <p:cNvSpPr/>
            <p:nvPr/>
          </p:nvSpPr>
          <p:spPr>
            <a:xfrm>
              <a:off x="4740275" y="2949575"/>
              <a:ext cx="46038" cy="47625"/>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71" name="Oval 270"/>
            <p:cNvSpPr/>
            <p:nvPr/>
          </p:nvSpPr>
          <p:spPr>
            <a:xfrm>
              <a:off x="4694238" y="2960688"/>
              <a:ext cx="46037" cy="46037"/>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72" name="Oval 271"/>
            <p:cNvSpPr/>
            <p:nvPr/>
          </p:nvSpPr>
          <p:spPr>
            <a:xfrm>
              <a:off x="4202113" y="3006725"/>
              <a:ext cx="46037" cy="47625"/>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73" name="Oval 272"/>
            <p:cNvSpPr/>
            <p:nvPr/>
          </p:nvSpPr>
          <p:spPr>
            <a:xfrm>
              <a:off x="4181475" y="3063875"/>
              <a:ext cx="46038" cy="47625"/>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74" name="Oval 273"/>
            <p:cNvSpPr/>
            <p:nvPr/>
          </p:nvSpPr>
          <p:spPr>
            <a:xfrm>
              <a:off x="4192588" y="2922588"/>
              <a:ext cx="46037" cy="47625"/>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75" name="Oval 274"/>
            <p:cNvSpPr/>
            <p:nvPr/>
          </p:nvSpPr>
          <p:spPr>
            <a:xfrm>
              <a:off x="4321175" y="2970213"/>
              <a:ext cx="46038" cy="46037"/>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76" name="Oval 275"/>
            <p:cNvSpPr/>
            <p:nvPr/>
          </p:nvSpPr>
          <p:spPr>
            <a:xfrm>
              <a:off x="4214813" y="3016250"/>
              <a:ext cx="46037" cy="47625"/>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77" name="Oval 276"/>
            <p:cNvSpPr/>
            <p:nvPr/>
          </p:nvSpPr>
          <p:spPr>
            <a:xfrm>
              <a:off x="4391025" y="3063875"/>
              <a:ext cx="44450" cy="47625"/>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78" name="Oval 277"/>
            <p:cNvSpPr/>
            <p:nvPr/>
          </p:nvSpPr>
          <p:spPr>
            <a:xfrm>
              <a:off x="4344988" y="3074988"/>
              <a:ext cx="46037" cy="47625"/>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79" name="Oval 278"/>
            <p:cNvSpPr/>
            <p:nvPr/>
          </p:nvSpPr>
          <p:spPr>
            <a:xfrm>
              <a:off x="6116638" y="2878138"/>
              <a:ext cx="46037" cy="47625"/>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80" name="Oval 279"/>
            <p:cNvSpPr/>
            <p:nvPr/>
          </p:nvSpPr>
          <p:spPr>
            <a:xfrm>
              <a:off x="5461000" y="4700588"/>
              <a:ext cx="46038" cy="47625"/>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81" name="Oval 280"/>
            <p:cNvSpPr/>
            <p:nvPr/>
          </p:nvSpPr>
          <p:spPr>
            <a:xfrm>
              <a:off x="5826125" y="4200525"/>
              <a:ext cx="46038" cy="46038"/>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82" name="Oval 281"/>
            <p:cNvSpPr/>
            <p:nvPr/>
          </p:nvSpPr>
          <p:spPr>
            <a:xfrm>
              <a:off x="4457700" y="3044825"/>
              <a:ext cx="46038" cy="47625"/>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83" name="Oval 282"/>
            <p:cNvSpPr/>
            <p:nvPr/>
          </p:nvSpPr>
          <p:spPr>
            <a:xfrm>
              <a:off x="4470400" y="3054350"/>
              <a:ext cx="46038" cy="47625"/>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84" name="Oval 283"/>
            <p:cNvSpPr/>
            <p:nvPr/>
          </p:nvSpPr>
          <p:spPr>
            <a:xfrm>
              <a:off x="4646613" y="3101975"/>
              <a:ext cx="46037" cy="47625"/>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85" name="Oval 284"/>
            <p:cNvSpPr/>
            <p:nvPr/>
          </p:nvSpPr>
          <p:spPr>
            <a:xfrm>
              <a:off x="4516438" y="3149600"/>
              <a:ext cx="46037" cy="47625"/>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86" name="Oval 285"/>
            <p:cNvSpPr/>
            <p:nvPr/>
          </p:nvSpPr>
          <p:spPr>
            <a:xfrm>
              <a:off x="4600575" y="3113088"/>
              <a:ext cx="46038" cy="46037"/>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87" name="Oval 286"/>
            <p:cNvSpPr/>
            <p:nvPr/>
          </p:nvSpPr>
          <p:spPr>
            <a:xfrm>
              <a:off x="3767138" y="2495550"/>
              <a:ext cx="46037" cy="46038"/>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88" name="Oval 287"/>
            <p:cNvSpPr/>
            <p:nvPr/>
          </p:nvSpPr>
          <p:spPr>
            <a:xfrm>
              <a:off x="3822700" y="2825750"/>
              <a:ext cx="44450" cy="47625"/>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89" name="Oval 288"/>
            <p:cNvSpPr/>
            <p:nvPr/>
          </p:nvSpPr>
          <p:spPr>
            <a:xfrm>
              <a:off x="3798888" y="2921000"/>
              <a:ext cx="46037" cy="47625"/>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90" name="Oval 289"/>
            <p:cNvSpPr/>
            <p:nvPr/>
          </p:nvSpPr>
          <p:spPr>
            <a:xfrm>
              <a:off x="3867150" y="3014663"/>
              <a:ext cx="46038" cy="47625"/>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91" name="Oval 290"/>
            <p:cNvSpPr/>
            <p:nvPr/>
          </p:nvSpPr>
          <p:spPr>
            <a:xfrm>
              <a:off x="3738563" y="3062288"/>
              <a:ext cx="46037" cy="47625"/>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92" name="Oval 291"/>
            <p:cNvSpPr/>
            <p:nvPr/>
          </p:nvSpPr>
          <p:spPr>
            <a:xfrm>
              <a:off x="3822700" y="3025775"/>
              <a:ext cx="44450" cy="47625"/>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93" name="Oval 292"/>
            <p:cNvSpPr/>
            <p:nvPr/>
          </p:nvSpPr>
          <p:spPr>
            <a:xfrm>
              <a:off x="3802063" y="2882900"/>
              <a:ext cx="46037" cy="47625"/>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94" name="Oval 293"/>
            <p:cNvSpPr/>
            <p:nvPr/>
          </p:nvSpPr>
          <p:spPr>
            <a:xfrm>
              <a:off x="3835400" y="2835275"/>
              <a:ext cx="46038" cy="47625"/>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95" name="Oval 294"/>
            <p:cNvSpPr/>
            <p:nvPr/>
          </p:nvSpPr>
          <p:spPr>
            <a:xfrm>
              <a:off x="3881438" y="2930525"/>
              <a:ext cx="46037" cy="47625"/>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96" name="Oval 295"/>
            <p:cNvSpPr/>
            <p:nvPr/>
          </p:nvSpPr>
          <p:spPr>
            <a:xfrm>
              <a:off x="3965575" y="2894013"/>
              <a:ext cx="44450" cy="47625"/>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97" name="Oval 296"/>
            <p:cNvSpPr/>
            <p:nvPr/>
          </p:nvSpPr>
          <p:spPr>
            <a:xfrm>
              <a:off x="3987800" y="2987675"/>
              <a:ext cx="46038" cy="47625"/>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98" name="Oval 297"/>
            <p:cNvSpPr/>
            <p:nvPr/>
          </p:nvSpPr>
          <p:spPr>
            <a:xfrm>
              <a:off x="3811588" y="2817813"/>
              <a:ext cx="46037" cy="47625"/>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99" name="Oval 298"/>
            <p:cNvSpPr/>
            <p:nvPr/>
          </p:nvSpPr>
          <p:spPr>
            <a:xfrm>
              <a:off x="3767138" y="2827338"/>
              <a:ext cx="44450" cy="47625"/>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300" name="Oval 299"/>
            <p:cNvSpPr/>
            <p:nvPr/>
          </p:nvSpPr>
          <p:spPr>
            <a:xfrm>
              <a:off x="3975100" y="2978150"/>
              <a:ext cx="44450" cy="47625"/>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301" name="Oval 300"/>
            <p:cNvSpPr/>
            <p:nvPr/>
          </p:nvSpPr>
          <p:spPr>
            <a:xfrm>
              <a:off x="3954463" y="3035300"/>
              <a:ext cx="46037" cy="47625"/>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302" name="Oval 301"/>
            <p:cNvSpPr/>
            <p:nvPr/>
          </p:nvSpPr>
          <p:spPr>
            <a:xfrm>
              <a:off x="3965575" y="2894013"/>
              <a:ext cx="44450" cy="47625"/>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303" name="Oval 302"/>
            <p:cNvSpPr/>
            <p:nvPr/>
          </p:nvSpPr>
          <p:spPr>
            <a:xfrm>
              <a:off x="3987800" y="2987675"/>
              <a:ext cx="46038" cy="47625"/>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304" name="Oval 303"/>
            <p:cNvSpPr/>
            <p:nvPr/>
          </p:nvSpPr>
          <p:spPr>
            <a:xfrm>
              <a:off x="3744913" y="3055938"/>
              <a:ext cx="46037" cy="47625"/>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305" name="Oval 304"/>
            <p:cNvSpPr/>
            <p:nvPr/>
          </p:nvSpPr>
          <p:spPr>
            <a:xfrm>
              <a:off x="4324350" y="3062288"/>
              <a:ext cx="46038" cy="47625"/>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306" name="Oval 305"/>
            <p:cNvSpPr/>
            <p:nvPr/>
          </p:nvSpPr>
          <p:spPr>
            <a:xfrm>
              <a:off x="4343400" y="3214688"/>
              <a:ext cx="46038" cy="47625"/>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307" name="Oval 306"/>
            <p:cNvSpPr/>
            <p:nvPr/>
          </p:nvSpPr>
          <p:spPr>
            <a:xfrm>
              <a:off x="4319588" y="3308350"/>
              <a:ext cx="46037" cy="47625"/>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308" name="Oval 307"/>
            <p:cNvSpPr/>
            <p:nvPr/>
          </p:nvSpPr>
          <p:spPr>
            <a:xfrm>
              <a:off x="4259263" y="3214688"/>
              <a:ext cx="46037" cy="47625"/>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309" name="Oval 308"/>
            <p:cNvSpPr/>
            <p:nvPr/>
          </p:nvSpPr>
          <p:spPr>
            <a:xfrm>
              <a:off x="4192588" y="3063875"/>
              <a:ext cx="46037" cy="47625"/>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310" name="Oval 309"/>
            <p:cNvSpPr/>
            <p:nvPr/>
          </p:nvSpPr>
          <p:spPr>
            <a:xfrm>
              <a:off x="4168775" y="3157538"/>
              <a:ext cx="46038" cy="47625"/>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311" name="Oval 310"/>
            <p:cNvSpPr/>
            <p:nvPr/>
          </p:nvSpPr>
          <p:spPr>
            <a:xfrm>
              <a:off x="4238625" y="3252788"/>
              <a:ext cx="44450" cy="47625"/>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312" name="Oval 311"/>
            <p:cNvSpPr/>
            <p:nvPr/>
          </p:nvSpPr>
          <p:spPr>
            <a:xfrm>
              <a:off x="4108450" y="3300413"/>
              <a:ext cx="46038" cy="47625"/>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313" name="Oval 312"/>
            <p:cNvSpPr/>
            <p:nvPr/>
          </p:nvSpPr>
          <p:spPr>
            <a:xfrm>
              <a:off x="4192588" y="3263900"/>
              <a:ext cx="46037" cy="46038"/>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314" name="Oval 313"/>
            <p:cNvSpPr/>
            <p:nvPr/>
          </p:nvSpPr>
          <p:spPr>
            <a:xfrm>
              <a:off x="4171950" y="3121025"/>
              <a:ext cx="46038" cy="47625"/>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315" name="Oval 314"/>
            <p:cNvSpPr/>
            <p:nvPr/>
          </p:nvSpPr>
          <p:spPr>
            <a:xfrm>
              <a:off x="4205288" y="3073400"/>
              <a:ext cx="46037" cy="47625"/>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316" name="Oval 315"/>
            <p:cNvSpPr/>
            <p:nvPr/>
          </p:nvSpPr>
          <p:spPr>
            <a:xfrm>
              <a:off x="4251325" y="3168650"/>
              <a:ext cx="46038" cy="47625"/>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317" name="Oval 316"/>
            <p:cNvSpPr/>
            <p:nvPr/>
          </p:nvSpPr>
          <p:spPr>
            <a:xfrm>
              <a:off x="4335463" y="3130550"/>
              <a:ext cx="46037" cy="47625"/>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318" name="Oval 317"/>
            <p:cNvSpPr/>
            <p:nvPr/>
          </p:nvSpPr>
          <p:spPr>
            <a:xfrm>
              <a:off x="4183063" y="3055938"/>
              <a:ext cx="46037" cy="47625"/>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319" name="Oval 318"/>
            <p:cNvSpPr/>
            <p:nvPr/>
          </p:nvSpPr>
          <p:spPr>
            <a:xfrm>
              <a:off x="4137025" y="3065463"/>
              <a:ext cx="46038" cy="47625"/>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320" name="Oval 319"/>
            <p:cNvSpPr/>
            <p:nvPr/>
          </p:nvSpPr>
          <p:spPr>
            <a:xfrm>
              <a:off x="4324350" y="3273425"/>
              <a:ext cx="46038" cy="47625"/>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321" name="Oval 320"/>
            <p:cNvSpPr/>
            <p:nvPr/>
          </p:nvSpPr>
          <p:spPr>
            <a:xfrm>
              <a:off x="4335463" y="3130550"/>
              <a:ext cx="46037" cy="47625"/>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322" name="Oval 321"/>
            <p:cNvSpPr/>
            <p:nvPr/>
          </p:nvSpPr>
          <p:spPr>
            <a:xfrm>
              <a:off x="4114800" y="3292475"/>
              <a:ext cx="46038" cy="47625"/>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323" name="Oval 322"/>
            <p:cNvSpPr/>
            <p:nvPr/>
          </p:nvSpPr>
          <p:spPr>
            <a:xfrm>
              <a:off x="4889500" y="3489325"/>
              <a:ext cx="46038" cy="47625"/>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324" name="Oval 323"/>
            <p:cNvSpPr/>
            <p:nvPr/>
          </p:nvSpPr>
          <p:spPr>
            <a:xfrm>
              <a:off x="4614863" y="3067050"/>
              <a:ext cx="46037" cy="47625"/>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325" name="Oval 324"/>
            <p:cNvSpPr/>
            <p:nvPr/>
          </p:nvSpPr>
          <p:spPr>
            <a:xfrm>
              <a:off x="4846638" y="3311525"/>
              <a:ext cx="46037" cy="47625"/>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grpSp>
    </p:spTree>
    <p:extLst>
      <p:ext uri="{BB962C8B-B14F-4D97-AF65-F5344CB8AC3E}">
        <p14:creationId xmlns:p14="http://schemas.microsoft.com/office/powerpoint/2010/main" val="474169068"/>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70000" y="161925"/>
            <a:ext cx="7620000" cy="1019175"/>
          </a:xfrm>
        </p:spPr>
        <p:txBody>
          <a:bodyPr/>
          <a:lstStyle/>
          <a:p>
            <a:pPr>
              <a:defRPr/>
            </a:pPr>
            <a:r>
              <a:rPr lang="en-US" dirty="0" smtClean="0"/>
              <a:t>Practical theory</a:t>
            </a:r>
            <a:endParaRPr lang="en-US" dirty="0"/>
          </a:p>
        </p:txBody>
      </p:sp>
      <p:sp>
        <p:nvSpPr>
          <p:cNvPr id="3" name="Content Placeholder 2"/>
          <p:cNvSpPr>
            <a:spLocks noGrp="1"/>
          </p:cNvSpPr>
          <p:nvPr>
            <p:ph idx="1"/>
          </p:nvPr>
        </p:nvSpPr>
        <p:spPr>
          <a:xfrm>
            <a:off x="1270000" y="1341439"/>
            <a:ext cx="7620000" cy="5014912"/>
          </a:xfrm>
        </p:spPr>
        <p:txBody>
          <a:bodyPr>
            <a:normAutofit fontScale="85000" lnSpcReduction="10000"/>
          </a:bodyPr>
          <a:lstStyle/>
          <a:p>
            <a:pPr>
              <a:lnSpc>
                <a:spcPct val="90000"/>
              </a:lnSpc>
              <a:defRPr/>
            </a:pPr>
            <a:r>
              <a:rPr lang="en-US" sz="2400" dirty="0"/>
              <a:t>p</a:t>
            </a:r>
            <a:r>
              <a:rPr lang="en-US" sz="2400" dirty="0" smtClean="0"/>
              <a:t>ractices </a:t>
            </a:r>
          </a:p>
          <a:p>
            <a:pPr lvl="1">
              <a:lnSpc>
                <a:spcPct val="90000"/>
              </a:lnSpc>
              <a:defRPr/>
            </a:pPr>
            <a:r>
              <a:rPr lang="en-US" sz="2000" dirty="0" smtClean="0"/>
              <a:t>research</a:t>
            </a:r>
            <a:r>
              <a:rPr lang="en-US" sz="2000" dirty="0"/>
              <a:t>, </a:t>
            </a:r>
            <a:r>
              <a:rPr lang="en-US" sz="2000" dirty="0" smtClean="0"/>
              <a:t>curriculum, teaching, learning, evaluation, beliefs, identities, etc</a:t>
            </a:r>
            <a:r>
              <a:rPr lang="en-US" sz="2000" dirty="0"/>
              <a:t>.</a:t>
            </a:r>
            <a:endParaRPr lang="en-US" sz="2000" dirty="0" smtClean="0"/>
          </a:p>
          <a:p>
            <a:pPr>
              <a:lnSpc>
                <a:spcPct val="90000"/>
              </a:lnSpc>
              <a:defRPr/>
            </a:pPr>
            <a:r>
              <a:rPr lang="en-US" sz="2400" dirty="0" smtClean="0"/>
              <a:t>across the disciplinary map</a:t>
            </a:r>
          </a:p>
          <a:p>
            <a:pPr lvl="1">
              <a:lnSpc>
                <a:spcPct val="90000"/>
              </a:lnSpc>
              <a:defRPr/>
            </a:pPr>
            <a:r>
              <a:rPr lang="en-US" sz="2000" dirty="0" smtClean="0"/>
              <a:t>physics to ballet, journalism to jazz, educational technology to engineering</a:t>
            </a:r>
            <a:endParaRPr lang="en-US" sz="2000" dirty="0"/>
          </a:p>
          <a:p>
            <a:pPr>
              <a:lnSpc>
                <a:spcPct val="90000"/>
              </a:lnSpc>
              <a:defRPr/>
            </a:pPr>
            <a:r>
              <a:rPr lang="en-US" sz="2400" dirty="0" smtClean="0"/>
              <a:t>in all forms of institution</a:t>
            </a:r>
          </a:p>
          <a:p>
            <a:pPr lvl="1">
              <a:lnSpc>
                <a:spcPct val="90000"/>
              </a:lnSpc>
              <a:defRPr/>
            </a:pPr>
            <a:r>
              <a:rPr lang="en-US" sz="2000" dirty="0" smtClean="0"/>
              <a:t>primary schools, secondary schools, vocational colleges, universities</a:t>
            </a:r>
          </a:p>
          <a:p>
            <a:pPr>
              <a:lnSpc>
                <a:spcPct val="90000"/>
              </a:lnSpc>
              <a:defRPr/>
            </a:pPr>
            <a:r>
              <a:rPr lang="en-US" sz="2400" dirty="0" smtClean="0"/>
              <a:t>at different levels of analysis</a:t>
            </a:r>
          </a:p>
          <a:p>
            <a:pPr lvl="1">
              <a:lnSpc>
                <a:spcPct val="90000"/>
              </a:lnSpc>
              <a:defRPr/>
            </a:pPr>
            <a:r>
              <a:rPr lang="en-US" sz="2000" dirty="0" smtClean="0"/>
              <a:t>social structure, education system, discipline, school, classroom, individual text, wording, etc.</a:t>
            </a:r>
          </a:p>
          <a:p>
            <a:pPr>
              <a:lnSpc>
                <a:spcPct val="90000"/>
              </a:lnSpc>
              <a:defRPr/>
            </a:pPr>
            <a:r>
              <a:rPr lang="en-US" sz="2400" dirty="0" smtClean="0"/>
              <a:t>many social fields</a:t>
            </a:r>
          </a:p>
          <a:p>
            <a:pPr lvl="1">
              <a:lnSpc>
                <a:spcPct val="90000"/>
              </a:lnSpc>
              <a:defRPr/>
            </a:pPr>
            <a:r>
              <a:rPr lang="en-US" sz="2000" dirty="0" smtClean="0"/>
              <a:t>education, law, museums, climate change debate, armed forces, etc.</a:t>
            </a:r>
          </a:p>
          <a:p>
            <a:pPr>
              <a:lnSpc>
                <a:spcPct val="90000"/>
              </a:lnSpc>
              <a:defRPr/>
            </a:pPr>
            <a:r>
              <a:rPr lang="en-US" sz="2400" dirty="0" smtClean="0"/>
              <a:t>across national contexts</a:t>
            </a:r>
          </a:p>
          <a:p>
            <a:pPr lvl="1">
              <a:lnSpc>
                <a:spcPct val="90000"/>
              </a:lnSpc>
              <a:defRPr/>
            </a:pPr>
            <a:r>
              <a:rPr lang="en-US" sz="2000" dirty="0" smtClean="0"/>
              <a:t>African, Asian, Australasian, European, N. American, Scandinavian countries</a:t>
            </a:r>
            <a:endParaRPr lang="en-US" sz="2000" dirty="0"/>
          </a:p>
          <a:p>
            <a:pPr>
              <a:lnSpc>
                <a:spcPct val="90000"/>
              </a:lnSpc>
              <a:defRPr/>
            </a:pPr>
            <a:r>
              <a:rPr lang="en-US" sz="2400" dirty="0" smtClean="0"/>
              <a:t>alongside other theories</a:t>
            </a:r>
          </a:p>
          <a:p>
            <a:pPr lvl="1">
              <a:lnSpc>
                <a:spcPct val="90000"/>
              </a:lnSpc>
              <a:defRPr/>
            </a:pPr>
            <a:r>
              <a:rPr lang="en-US" sz="2000" dirty="0"/>
              <a:t>e.g. systemic functional linguistics, </a:t>
            </a:r>
            <a:r>
              <a:rPr lang="en-US" sz="2000" dirty="0" smtClean="0"/>
              <a:t>typologies, etc.</a:t>
            </a:r>
            <a:endParaRPr lang="en-US" sz="2000" dirty="0"/>
          </a:p>
          <a:p>
            <a:pPr>
              <a:lnSpc>
                <a:spcPct val="90000"/>
              </a:lnSpc>
              <a:defRPr/>
            </a:pPr>
            <a:r>
              <a:rPr lang="en-US" sz="2400" dirty="0" smtClean="0"/>
              <a:t>using many methods</a:t>
            </a:r>
          </a:p>
          <a:p>
            <a:pPr lvl="1">
              <a:lnSpc>
                <a:spcPct val="90000"/>
              </a:lnSpc>
              <a:defRPr/>
            </a:pPr>
            <a:r>
              <a:rPr lang="en-US" sz="2000" dirty="0" smtClean="0"/>
              <a:t>documentary analysis, qualitative interviews, quantitative surveys etc.</a:t>
            </a:r>
          </a:p>
        </p:txBody>
      </p:sp>
      <p:sp>
        <p:nvSpPr>
          <p:cNvPr id="5" name="Footer Placeholder 4"/>
          <p:cNvSpPr>
            <a:spLocks noGrp="1"/>
          </p:cNvSpPr>
          <p:nvPr>
            <p:ph type="ftr" sz="quarter" idx="14"/>
          </p:nvPr>
        </p:nvSpPr>
        <p:spPr/>
        <p:txBody>
          <a:bodyPr/>
          <a:lstStyle/>
          <a:p>
            <a:pPr>
              <a:defRPr/>
            </a:pPr>
            <a:r>
              <a:rPr lang="en-US" smtClean="0"/>
              <a:t>www.legitimationcodetheory.com</a:t>
            </a:r>
            <a:endParaRPr lang="en-US"/>
          </a:p>
        </p:txBody>
      </p:sp>
      <p:sp>
        <p:nvSpPr>
          <p:cNvPr id="6" name="Slide Number Placeholder 5"/>
          <p:cNvSpPr>
            <a:spLocks noGrp="1"/>
          </p:cNvSpPr>
          <p:nvPr>
            <p:ph type="sldNum" sz="quarter" idx="15"/>
          </p:nvPr>
        </p:nvSpPr>
        <p:spPr/>
        <p:txBody>
          <a:bodyPr/>
          <a:lstStyle/>
          <a:p>
            <a:pPr>
              <a:defRPr/>
            </a:pPr>
            <a:fld id="{4261B617-59FF-3F45-A258-57AE83309A0F}" type="slidenum">
              <a:rPr lang="en-US" smtClean="0"/>
              <a:pPr>
                <a:defRPr/>
              </a:pPr>
              <a:t>3</a:t>
            </a:fld>
            <a:endParaRPr lang="en-US" dirty="0"/>
          </a:p>
        </p:txBody>
      </p:sp>
      <p:sp>
        <p:nvSpPr>
          <p:cNvPr id="7" name="Content Placeholder 3"/>
          <p:cNvSpPr>
            <a:spLocks noGrp="1"/>
          </p:cNvSpPr>
          <p:nvPr>
            <p:ph sz="quarter" idx="13"/>
          </p:nvPr>
        </p:nvSpPr>
        <p:spPr bwMode="auto">
          <a:xfrm>
            <a:off x="0" y="1181100"/>
            <a:ext cx="1127125" cy="5676900"/>
          </a:xfrm>
          <a:gradFill>
            <a:gsLst>
              <a:gs pos="0">
                <a:srgbClr val="000028"/>
              </a:gs>
              <a:gs pos="100000">
                <a:schemeClr val="bg1"/>
              </a:gs>
              <a:gs pos="40000">
                <a:srgbClr val="000028"/>
              </a:gs>
            </a:gsLst>
          </a:gradFill>
          <a:ln>
            <a:miter lim="800000"/>
            <a:headEnd/>
            <a:tailEnd/>
          </a:ln>
        </p:spPr>
        <p:txBody>
          <a:bodyPr wrap="square" lIns="91440" tIns="45720" rIns="91440" bIns="45720" numCol="1" anchor="t" anchorCtr="0" compatLnSpc="1">
            <a:prstTxWarp prst="textNoShape">
              <a:avLst/>
            </a:prstTxWarp>
          </a:bodyPr>
          <a:lstStyle/>
          <a:p>
            <a:pPr eaLnBrk="1" hangingPunct="1">
              <a:defRPr/>
            </a:pPr>
            <a:endParaRPr lang="en-US" dirty="0"/>
          </a:p>
        </p:txBody>
      </p:sp>
    </p:spTree>
    <p:extLst>
      <p:ext uri="{BB962C8B-B14F-4D97-AF65-F5344CB8AC3E}">
        <p14:creationId xmlns:p14="http://schemas.microsoft.com/office/powerpoint/2010/main" val="333140295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Title 1"/>
          <p:cNvSpPr>
            <a:spLocks noGrp="1"/>
          </p:cNvSpPr>
          <p:nvPr>
            <p:ph type="title"/>
          </p:nvPr>
        </p:nvSpPr>
        <p:spPr bwMode="auto">
          <a:xfrm>
            <a:off x="1270000" y="161925"/>
            <a:ext cx="7620000" cy="1019175"/>
          </a:xfrm>
          <a:effectLst>
            <a:glow rad="101600">
              <a:schemeClr val="bg1">
                <a:lumMod val="65000"/>
                <a:alpha val="75000"/>
              </a:schemeClr>
            </a:glow>
          </a:effectLst>
          <a:extLst>
            <a:ext uri="{909E8E84-426E-40dd-AFC4-6F175D3DCCD1}">
              <a14:hiddenFill xmlns:a14="http://schemas.microsoft.com/office/drawing/2010/main">
                <a:gradFill rotWithShape="1">
                  <a:gsLst>
                    <a:gs pos="0">
                      <a:srgbClr val="FFFFFF"/>
                    </a:gs>
                    <a:gs pos="9000">
                      <a:srgbClr val="000032"/>
                    </a:gs>
                    <a:gs pos="100000">
                      <a:srgbClr val="000032"/>
                    </a:gs>
                  </a:gsLst>
                  <a:lin ang="5400000"/>
                </a:gradFill>
              </a14:hiddenFill>
            </a:ext>
          </a:extLst>
        </p:spPr>
        <p:txBody>
          <a:bodyPr/>
          <a:lstStyle/>
          <a:p>
            <a:pPr eaLnBrk="1" hangingPunct="1">
              <a:defRPr/>
            </a:pPr>
            <a:r>
              <a:rPr lang="en-US">
                <a:latin typeface="Times New Roman" charset="0"/>
                <a:ea typeface="ＭＳ Ｐゴシック" charset="0"/>
                <a:cs typeface="ＭＳ Ｐゴシック" charset="0"/>
              </a:rPr>
              <a:t>Specialization codes</a:t>
            </a:r>
          </a:p>
        </p:txBody>
      </p:sp>
      <p:sp>
        <p:nvSpPr>
          <p:cNvPr id="5" name="Footer Placeholder 4"/>
          <p:cNvSpPr>
            <a:spLocks noGrp="1"/>
          </p:cNvSpPr>
          <p:nvPr>
            <p:ph type="ftr" sz="quarter" idx="14"/>
          </p:nvPr>
        </p:nvSpPr>
        <p:spPr/>
        <p:txBody>
          <a:bodyPr/>
          <a:lstStyle/>
          <a:p>
            <a:pPr>
              <a:defRPr/>
            </a:pPr>
            <a:r>
              <a:rPr lang="en-US"/>
              <a:t>www.legitimationcodetheory.com</a:t>
            </a:r>
          </a:p>
        </p:txBody>
      </p:sp>
      <p:sp>
        <p:nvSpPr>
          <p:cNvPr id="59397" name="Slide Number Placeholder 5"/>
          <p:cNvSpPr>
            <a:spLocks noGrp="1"/>
          </p:cNvSpPr>
          <p:nvPr>
            <p:ph type="sldNum" sz="quarter" idx="1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ACFCF8FB-2759-7146-89C4-CBD1C0786088}" type="slidenum">
              <a:rPr lang="en-US" sz="1400">
                <a:solidFill>
                  <a:srgbClr val="09213B"/>
                </a:solidFill>
                <a:latin typeface="Times New Roman" charset="0"/>
              </a:rPr>
              <a:pPr eaLnBrk="1" hangingPunct="1"/>
              <a:t>30</a:t>
            </a:fld>
            <a:endParaRPr lang="en-US" sz="1400">
              <a:solidFill>
                <a:srgbClr val="09213B"/>
              </a:solidFill>
              <a:latin typeface="Times New Roman" charset="0"/>
            </a:endParaRPr>
          </a:p>
        </p:txBody>
      </p:sp>
      <p:grpSp>
        <p:nvGrpSpPr>
          <p:cNvPr id="59398" name="Group 3"/>
          <p:cNvGrpSpPr>
            <a:grpSpLocks/>
          </p:cNvGrpSpPr>
          <p:nvPr/>
        </p:nvGrpSpPr>
        <p:grpSpPr bwMode="auto">
          <a:xfrm>
            <a:off x="5121275" y="1485900"/>
            <a:ext cx="673100" cy="4419600"/>
            <a:chOff x="3264" y="912"/>
            <a:chExt cx="424" cy="2784"/>
          </a:xfrm>
        </p:grpSpPr>
        <p:sp>
          <p:nvSpPr>
            <p:cNvPr id="59412" name="Line 4"/>
            <p:cNvSpPr>
              <a:spLocks noChangeShapeType="1"/>
            </p:cNvSpPr>
            <p:nvPr/>
          </p:nvSpPr>
          <p:spPr bwMode="auto">
            <a:xfrm>
              <a:off x="3264" y="912"/>
              <a:ext cx="0" cy="2784"/>
            </a:xfrm>
            <a:prstGeom prst="line">
              <a:avLst/>
            </a:prstGeom>
            <a:noFill/>
            <a:ln w="19050" cap="sq">
              <a:solidFill>
                <a:schemeClr val="tx1"/>
              </a:solidFill>
              <a:round/>
              <a:headEnd type="triangle" w="lg" len="lg"/>
              <a:tailEnd type="triangle" w="lg" len="lg"/>
            </a:ln>
            <a:extLst>
              <a:ext uri="{909E8E84-426E-40dd-AFC4-6F175D3DCCD1}">
                <a14:hiddenFill xmlns:a14="http://schemas.microsoft.com/office/drawing/2010/main">
                  <a:noFill/>
                </a14:hiddenFill>
              </a:ext>
            </a:extLst>
          </p:spPr>
          <p:txBody>
            <a:bodyPr wrap="none" anchor="ctr"/>
            <a:lstStyle/>
            <a:p>
              <a:endParaRPr lang="en-US"/>
            </a:p>
          </p:txBody>
        </p:sp>
        <p:sp>
          <p:nvSpPr>
            <p:cNvPr id="59413" name="Text Box 5"/>
            <p:cNvSpPr txBox="1">
              <a:spLocks noChangeArrowheads="1"/>
            </p:cNvSpPr>
            <p:nvPr/>
          </p:nvSpPr>
          <p:spPr bwMode="auto">
            <a:xfrm>
              <a:off x="3273" y="912"/>
              <a:ext cx="415"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2000">
                  <a:solidFill>
                    <a:schemeClr val="tx2"/>
                  </a:solidFill>
                  <a:latin typeface="Times New Roman" charset="0"/>
                  <a:cs typeface="Times New Roman" charset="0"/>
                </a:rPr>
                <a:t>ER+</a:t>
              </a:r>
            </a:p>
          </p:txBody>
        </p:sp>
        <p:sp>
          <p:nvSpPr>
            <p:cNvPr id="59414" name="Text Box 6"/>
            <p:cNvSpPr txBox="1">
              <a:spLocks noChangeArrowheads="1"/>
            </p:cNvSpPr>
            <p:nvPr/>
          </p:nvSpPr>
          <p:spPr bwMode="auto">
            <a:xfrm>
              <a:off x="3264" y="3374"/>
              <a:ext cx="407"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2000">
                  <a:solidFill>
                    <a:schemeClr val="tx2"/>
                  </a:solidFill>
                  <a:latin typeface="Times New Roman" charset="0"/>
                  <a:cs typeface="Times New Roman" charset="0"/>
                </a:rPr>
                <a:t>ER–</a:t>
              </a:r>
            </a:p>
          </p:txBody>
        </p:sp>
      </p:grpSp>
      <p:grpSp>
        <p:nvGrpSpPr>
          <p:cNvPr id="59399" name="Group 7"/>
          <p:cNvGrpSpPr>
            <a:grpSpLocks/>
          </p:cNvGrpSpPr>
          <p:nvPr/>
        </p:nvGrpSpPr>
        <p:grpSpPr bwMode="auto">
          <a:xfrm>
            <a:off x="2847975" y="3543300"/>
            <a:ext cx="4468813" cy="400050"/>
            <a:chOff x="1536" y="2208"/>
            <a:chExt cx="3408" cy="252"/>
          </a:xfrm>
        </p:grpSpPr>
        <p:sp>
          <p:nvSpPr>
            <p:cNvPr id="59409" name="Line 8"/>
            <p:cNvSpPr>
              <a:spLocks noChangeShapeType="1"/>
            </p:cNvSpPr>
            <p:nvPr/>
          </p:nvSpPr>
          <p:spPr bwMode="auto">
            <a:xfrm>
              <a:off x="1536" y="2208"/>
              <a:ext cx="3408" cy="0"/>
            </a:xfrm>
            <a:prstGeom prst="line">
              <a:avLst/>
            </a:prstGeom>
            <a:noFill/>
            <a:ln w="12700" cap="sq">
              <a:solidFill>
                <a:schemeClr val="tx1"/>
              </a:solidFill>
              <a:round/>
              <a:headEnd type="triangle" w="lg" len="lg"/>
              <a:tailEnd type="triangle" w="lg" len="lg"/>
            </a:ln>
            <a:extLst>
              <a:ext uri="{909E8E84-426E-40dd-AFC4-6F175D3DCCD1}">
                <a14:hiddenFill xmlns:a14="http://schemas.microsoft.com/office/drawing/2010/main">
                  <a:noFill/>
                </a14:hiddenFill>
              </a:ext>
            </a:extLst>
          </p:spPr>
          <p:txBody>
            <a:bodyPr wrap="none" anchor="ctr"/>
            <a:lstStyle/>
            <a:p>
              <a:endParaRPr lang="en-US"/>
            </a:p>
          </p:txBody>
        </p:sp>
        <p:sp>
          <p:nvSpPr>
            <p:cNvPr id="59410" name="Text Box 9"/>
            <p:cNvSpPr txBox="1">
              <a:spLocks noChangeArrowheads="1"/>
            </p:cNvSpPr>
            <p:nvPr/>
          </p:nvSpPr>
          <p:spPr bwMode="auto">
            <a:xfrm>
              <a:off x="4432" y="2208"/>
              <a:ext cx="512"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2000">
                  <a:solidFill>
                    <a:schemeClr val="tx2"/>
                  </a:solidFill>
                  <a:latin typeface="Times New Roman" charset="0"/>
                  <a:cs typeface="Times New Roman" charset="0"/>
                </a:rPr>
                <a:t>SR+</a:t>
              </a:r>
            </a:p>
          </p:txBody>
        </p:sp>
        <p:sp>
          <p:nvSpPr>
            <p:cNvPr id="59411" name="Text Box 10"/>
            <p:cNvSpPr txBox="1">
              <a:spLocks noChangeArrowheads="1"/>
            </p:cNvSpPr>
            <p:nvPr/>
          </p:nvSpPr>
          <p:spPr bwMode="auto">
            <a:xfrm>
              <a:off x="1536" y="2208"/>
              <a:ext cx="486"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2000">
                  <a:solidFill>
                    <a:schemeClr val="tx2"/>
                  </a:solidFill>
                  <a:latin typeface="Times New Roman" charset="0"/>
                  <a:cs typeface="Times New Roman" charset="0"/>
                </a:rPr>
                <a:t>SR–</a:t>
              </a:r>
            </a:p>
          </p:txBody>
        </p:sp>
      </p:grpSp>
      <p:sp>
        <p:nvSpPr>
          <p:cNvPr id="59400" name="Text Box 11"/>
          <p:cNvSpPr txBox="1">
            <a:spLocks noChangeArrowheads="1"/>
          </p:cNvSpPr>
          <p:nvPr/>
        </p:nvSpPr>
        <p:spPr bwMode="auto">
          <a:xfrm>
            <a:off x="6432550" y="1885950"/>
            <a:ext cx="75565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r" eaLnBrk="1" hangingPunct="1"/>
            <a:r>
              <a:rPr lang="en-US" sz="2000" i="1" dirty="0" smtClean="0">
                <a:solidFill>
                  <a:schemeClr val="tx2"/>
                </a:solidFill>
                <a:latin typeface="Times New Roman" charset="0"/>
                <a:cs typeface="Times New Roman" charset="0"/>
              </a:rPr>
              <a:t>élite</a:t>
            </a:r>
            <a:endParaRPr lang="en-US" sz="2000" i="1" dirty="0">
              <a:solidFill>
                <a:schemeClr val="tx2"/>
              </a:solidFill>
              <a:latin typeface="Times New Roman" charset="0"/>
              <a:cs typeface="Times New Roman" charset="0"/>
            </a:endParaRPr>
          </a:p>
          <a:p>
            <a:pPr algn="r" eaLnBrk="1" hangingPunct="1"/>
            <a:r>
              <a:rPr lang="en-US" sz="2000" i="1" dirty="0">
                <a:solidFill>
                  <a:schemeClr val="tx2"/>
                </a:solidFill>
                <a:latin typeface="Times New Roman" charset="0"/>
                <a:cs typeface="Times New Roman" charset="0"/>
              </a:rPr>
              <a:t>code</a:t>
            </a:r>
          </a:p>
        </p:txBody>
      </p:sp>
      <p:sp>
        <p:nvSpPr>
          <p:cNvPr id="59401" name="Text Box 12"/>
          <p:cNvSpPr txBox="1">
            <a:spLocks noChangeArrowheads="1"/>
          </p:cNvSpPr>
          <p:nvPr/>
        </p:nvSpPr>
        <p:spPr bwMode="auto">
          <a:xfrm>
            <a:off x="6162675" y="4549775"/>
            <a:ext cx="1025525"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r" eaLnBrk="1" hangingPunct="1"/>
            <a:r>
              <a:rPr lang="en-US" sz="2000" i="1">
                <a:solidFill>
                  <a:schemeClr val="tx2"/>
                </a:solidFill>
                <a:latin typeface="Times New Roman" charset="0"/>
                <a:cs typeface="Times New Roman" charset="0"/>
              </a:rPr>
              <a:t>knower</a:t>
            </a:r>
          </a:p>
          <a:p>
            <a:pPr algn="r" eaLnBrk="1" hangingPunct="1"/>
            <a:r>
              <a:rPr lang="en-US" sz="2000" i="1">
                <a:solidFill>
                  <a:schemeClr val="tx2"/>
                </a:solidFill>
                <a:latin typeface="Times New Roman" charset="0"/>
                <a:cs typeface="Times New Roman" charset="0"/>
              </a:rPr>
              <a:t>code</a:t>
            </a:r>
          </a:p>
        </p:txBody>
      </p:sp>
      <p:sp>
        <p:nvSpPr>
          <p:cNvPr id="59402" name="Text Box 13"/>
          <p:cNvSpPr txBox="1">
            <a:spLocks noChangeArrowheads="1"/>
          </p:cNvSpPr>
          <p:nvPr/>
        </p:nvSpPr>
        <p:spPr bwMode="auto">
          <a:xfrm>
            <a:off x="3144838" y="1885950"/>
            <a:ext cx="1366837"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2000" i="1">
                <a:solidFill>
                  <a:schemeClr val="tx2"/>
                </a:solidFill>
                <a:latin typeface="Times New Roman" charset="0"/>
                <a:cs typeface="Times New Roman" charset="0"/>
              </a:rPr>
              <a:t>knowledge </a:t>
            </a:r>
          </a:p>
          <a:p>
            <a:pPr eaLnBrk="1" hangingPunct="1"/>
            <a:r>
              <a:rPr lang="en-US" sz="2000" i="1">
                <a:solidFill>
                  <a:schemeClr val="tx2"/>
                </a:solidFill>
                <a:latin typeface="Times New Roman" charset="0"/>
                <a:cs typeface="Times New Roman" charset="0"/>
              </a:rPr>
              <a:t>code</a:t>
            </a:r>
          </a:p>
        </p:txBody>
      </p:sp>
      <p:sp>
        <p:nvSpPr>
          <p:cNvPr id="59403" name="Text Box 14"/>
          <p:cNvSpPr txBox="1">
            <a:spLocks noChangeArrowheads="1"/>
          </p:cNvSpPr>
          <p:nvPr/>
        </p:nvSpPr>
        <p:spPr bwMode="auto">
          <a:xfrm>
            <a:off x="3195638" y="4549775"/>
            <a:ext cx="1171575"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2000" i="1">
                <a:solidFill>
                  <a:schemeClr val="tx2"/>
                </a:solidFill>
                <a:latin typeface="Times New Roman" charset="0"/>
                <a:cs typeface="Times New Roman" charset="0"/>
              </a:rPr>
              <a:t>relativist </a:t>
            </a:r>
          </a:p>
          <a:p>
            <a:pPr eaLnBrk="1" hangingPunct="1"/>
            <a:r>
              <a:rPr lang="en-US" sz="2000" i="1">
                <a:solidFill>
                  <a:schemeClr val="tx2"/>
                </a:solidFill>
                <a:latin typeface="Times New Roman" charset="0"/>
                <a:cs typeface="Times New Roman" charset="0"/>
              </a:rPr>
              <a:t>code</a:t>
            </a:r>
          </a:p>
        </p:txBody>
      </p:sp>
      <p:sp>
        <p:nvSpPr>
          <p:cNvPr id="59404" name="Oval 15"/>
          <p:cNvSpPr>
            <a:spLocks noChangeArrowheads="1"/>
          </p:cNvSpPr>
          <p:nvPr/>
        </p:nvSpPr>
        <p:spPr bwMode="auto">
          <a:xfrm>
            <a:off x="3765550" y="2620963"/>
            <a:ext cx="1709738" cy="1189037"/>
          </a:xfrm>
          <a:prstGeom prst="ellipse">
            <a:avLst/>
          </a:prstGeom>
          <a:noFill/>
          <a:ln w="28575" cap="sq">
            <a:solidFill>
              <a:srgbClr val="2C7C9F"/>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p>
            <a:endParaRPr lang="en-US">
              <a:solidFill>
                <a:schemeClr val="tx2"/>
              </a:solidFill>
            </a:endParaRPr>
          </a:p>
        </p:txBody>
      </p:sp>
      <p:cxnSp>
        <p:nvCxnSpPr>
          <p:cNvPr id="20" name="Straight Connector 19"/>
          <p:cNvCxnSpPr>
            <a:cxnSpLocks noChangeShapeType="1"/>
          </p:cNvCxnSpPr>
          <p:nvPr/>
        </p:nvCxnSpPr>
        <p:spPr bwMode="auto">
          <a:xfrm rot="16200000" flipV="1">
            <a:off x="6543675" y="4457700"/>
            <a:ext cx="1066800" cy="533400"/>
          </a:xfrm>
          <a:prstGeom prst="line">
            <a:avLst/>
          </a:prstGeom>
          <a:noFill/>
          <a:ln w="19050" cap="rnd">
            <a:solidFill>
              <a:srgbClr val="660066"/>
            </a:solidFill>
            <a:round/>
            <a:headEnd type="oval" w="med" len="med"/>
            <a:tailEnd type="oval" w="med" len="med"/>
          </a:ln>
          <a:extLst>
            <a:ext uri="{909E8E84-426E-40dd-AFC4-6F175D3DCCD1}">
              <a14:hiddenFill xmlns:a14="http://schemas.microsoft.com/office/drawing/2010/main">
                <a:noFill/>
              </a14:hiddenFill>
            </a:ext>
          </a:extLst>
        </p:spPr>
      </p:cxnSp>
      <p:cxnSp>
        <p:nvCxnSpPr>
          <p:cNvPr id="21" name="Straight Connector 20"/>
          <p:cNvCxnSpPr>
            <a:cxnSpLocks noChangeShapeType="1"/>
          </p:cNvCxnSpPr>
          <p:nvPr/>
        </p:nvCxnSpPr>
        <p:spPr bwMode="auto">
          <a:xfrm rot="10800000">
            <a:off x="5373688" y="3819525"/>
            <a:ext cx="1436687" cy="371475"/>
          </a:xfrm>
          <a:prstGeom prst="line">
            <a:avLst/>
          </a:prstGeom>
          <a:noFill/>
          <a:ln w="19050" cap="rnd">
            <a:solidFill>
              <a:srgbClr val="660066"/>
            </a:solidFill>
            <a:round/>
            <a:headEnd type="oval" w="med" len="med"/>
            <a:tailEnd type="oval" w="med" len="med"/>
          </a:ln>
          <a:extLst>
            <a:ext uri="{909E8E84-426E-40dd-AFC4-6F175D3DCCD1}">
              <a14:hiddenFill xmlns:a14="http://schemas.microsoft.com/office/drawing/2010/main">
                <a:noFill/>
              </a14:hiddenFill>
            </a:ext>
          </a:extLst>
        </p:spPr>
      </p:cxnSp>
      <p:cxnSp>
        <p:nvCxnSpPr>
          <p:cNvPr id="22" name="Straight Connector 21"/>
          <p:cNvCxnSpPr>
            <a:cxnSpLocks noChangeShapeType="1"/>
          </p:cNvCxnSpPr>
          <p:nvPr/>
        </p:nvCxnSpPr>
        <p:spPr bwMode="auto">
          <a:xfrm rot="16200000" flipV="1">
            <a:off x="4383088" y="2819400"/>
            <a:ext cx="990600" cy="990600"/>
          </a:xfrm>
          <a:prstGeom prst="line">
            <a:avLst/>
          </a:prstGeom>
          <a:noFill/>
          <a:ln w="19050" cap="rnd">
            <a:solidFill>
              <a:srgbClr val="660066"/>
            </a:solidFill>
            <a:round/>
            <a:headEnd type="oval" w="med" len="med"/>
            <a:tailEnd type="oval" w="med" len="med"/>
          </a:ln>
          <a:extLst>
            <a:ext uri="{909E8E84-426E-40dd-AFC4-6F175D3DCCD1}">
              <a14:hiddenFill xmlns:a14="http://schemas.microsoft.com/office/drawing/2010/main">
                <a:noFill/>
              </a14:hiddenFill>
            </a:ext>
          </a:extLst>
        </p:spPr>
      </p:cxnSp>
      <p:sp>
        <p:nvSpPr>
          <p:cNvPr id="23" name="Content Placeholder 3"/>
          <p:cNvSpPr>
            <a:spLocks noGrp="1"/>
          </p:cNvSpPr>
          <p:nvPr>
            <p:ph sz="quarter" idx="13"/>
          </p:nvPr>
        </p:nvSpPr>
        <p:spPr bwMode="auto">
          <a:xfrm>
            <a:off x="0" y="1181100"/>
            <a:ext cx="1127125" cy="5676900"/>
          </a:xfrm>
          <a:gradFill>
            <a:gsLst>
              <a:gs pos="0">
                <a:srgbClr val="000028"/>
              </a:gs>
              <a:gs pos="100000">
                <a:schemeClr val="bg1"/>
              </a:gs>
              <a:gs pos="40000">
                <a:srgbClr val="000028"/>
              </a:gs>
            </a:gsLst>
          </a:gradFill>
          <a:ln>
            <a:miter lim="800000"/>
            <a:headEnd/>
            <a:tailEnd/>
          </a:ln>
        </p:spPr>
        <p:txBody>
          <a:bodyPr wrap="square" lIns="91440" tIns="45720" rIns="91440" bIns="45720" numCol="1" anchor="t" anchorCtr="0" compatLnSpc="1">
            <a:prstTxWarp prst="textNoShape">
              <a:avLst/>
            </a:prstTxWarp>
          </a:bodyPr>
          <a:lstStyle/>
          <a:p>
            <a:pPr eaLnBrk="1" hangingPunct="1">
              <a:defRPr/>
            </a:pPr>
            <a:endParaRPr lang="en-US" dirty="0"/>
          </a:p>
        </p:txBody>
      </p:sp>
    </p:spTree>
    <p:extLst>
      <p:ext uri="{BB962C8B-B14F-4D97-AF65-F5344CB8AC3E}">
        <p14:creationId xmlns:p14="http://schemas.microsoft.com/office/powerpoint/2010/main" val="285624695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21"/>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i="1" dirty="0"/>
              <a:t>focus </a:t>
            </a:r>
            <a:r>
              <a:rPr lang="en-US" dirty="0"/>
              <a:t>/ </a:t>
            </a:r>
            <a:r>
              <a:rPr lang="en-US" i="1" dirty="0"/>
              <a:t>basis</a:t>
            </a:r>
            <a:endParaRPr lang="en-US" dirty="0"/>
          </a:p>
        </p:txBody>
      </p:sp>
      <p:sp>
        <p:nvSpPr>
          <p:cNvPr id="3" name="Content Placeholder 2"/>
          <p:cNvSpPr>
            <a:spLocks noGrp="1"/>
          </p:cNvSpPr>
          <p:nvPr>
            <p:ph idx="1"/>
          </p:nvPr>
        </p:nvSpPr>
        <p:spPr/>
        <p:txBody>
          <a:bodyPr>
            <a:normAutofit fontScale="85000" lnSpcReduction="20000"/>
          </a:bodyPr>
          <a:lstStyle/>
          <a:p>
            <a:pPr>
              <a:defRPr/>
            </a:pPr>
            <a:r>
              <a:rPr lang="en-US" i="1" dirty="0"/>
              <a:t>focus</a:t>
            </a:r>
            <a:r>
              <a:rPr lang="en-US" dirty="0"/>
              <a:t> of knowledge practices</a:t>
            </a:r>
          </a:p>
          <a:p>
            <a:pPr lvl="1">
              <a:defRPr/>
            </a:pPr>
            <a:r>
              <a:rPr lang="en-US" dirty="0"/>
              <a:t>what is being written or talked about</a:t>
            </a:r>
          </a:p>
          <a:p>
            <a:pPr lvl="1">
              <a:defRPr/>
            </a:pPr>
            <a:r>
              <a:rPr lang="en-US" dirty="0"/>
              <a:t>the </a:t>
            </a:r>
            <a:r>
              <a:rPr lang="en-US" i="1" dirty="0"/>
              <a:t>content</a:t>
            </a:r>
          </a:p>
          <a:p>
            <a:pPr>
              <a:defRPr/>
            </a:pPr>
            <a:r>
              <a:rPr lang="en-US" i="1" dirty="0"/>
              <a:t>basis</a:t>
            </a:r>
            <a:r>
              <a:rPr lang="en-US" dirty="0"/>
              <a:t> of knowledge practices</a:t>
            </a:r>
          </a:p>
          <a:p>
            <a:pPr lvl="1">
              <a:defRPr/>
            </a:pPr>
            <a:r>
              <a:rPr lang="en-US" dirty="0"/>
              <a:t>not content; it is structure or </a:t>
            </a:r>
            <a:r>
              <a:rPr lang="en-US" dirty="0" smtClean="0"/>
              <a:t>form</a:t>
            </a:r>
          </a:p>
          <a:p>
            <a:pPr lvl="1">
              <a:defRPr/>
            </a:pPr>
            <a:endParaRPr lang="en-US" dirty="0"/>
          </a:p>
          <a:p>
            <a:pPr>
              <a:defRPr/>
            </a:pPr>
            <a:r>
              <a:rPr lang="en-US" dirty="0"/>
              <a:t>e.g. talking about my own body is </a:t>
            </a:r>
            <a:r>
              <a:rPr lang="en-US" i="1" dirty="0"/>
              <a:t>focus</a:t>
            </a:r>
            <a:r>
              <a:rPr lang="en-US" dirty="0"/>
              <a:t>; what I use to legitimate my claims is </a:t>
            </a:r>
            <a:r>
              <a:rPr lang="en-US" i="1" dirty="0"/>
              <a:t>basis</a:t>
            </a:r>
            <a:endParaRPr lang="en-US" dirty="0"/>
          </a:p>
          <a:p>
            <a:pPr lvl="1">
              <a:defRPr/>
            </a:pPr>
            <a:r>
              <a:rPr lang="en-US" dirty="0"/>
              <a:t>I know because it is my body = knower code</a:t>
            </a:r>
          </a:p>
          <a:p>
            <a:pPr lvl="1">
              <a:defRPr/>
            </a:pPr>
            <a:r>
              <a:rPr lang="en-US" dirty="0"/>
              <a:t>I know because of medical knowledge = knowledge </a:t>
            </a:r>
            <a:r>
              <a:rPr lang="en-US" dirty="0" smtClean="0"/>
              <a:t>code</a:t>
            </a:r>
            <a:endParaRPr lang="en-US" dirty="0"/>
          </a:p>
          <a:p>
            <a:pPr>
              <a:defRPr/>
            </a:pPr>
            <a:r>
              <a:rPr lang="en-US" dirty="0"/>
              <a:t>all legitimation codes are about </a:t>
            </a:r>
            <a:r>
              <a:rPr lang="en-US" i="1" dirty="0"/>
              <a:t>basis</a:t>
            </a:r>
            <a:endParaRPr lang="en-US" dirty="0"/>
          </a:p>
          <a:p>
            <a:pPr marL="0" indent="0">
              <a:buNone/>
            </a:pPr>
            <a:endParaRPr lang="en-US" dirty="0"/>
          </a:p>
        </p:txBody>
      </p:sp>
      <p:sp>
        <p:nvSpPr>
          <p:cNvPr id="4" name="Content Placeholder 3"/>
          <p:cNvSpPr>
            <a:spLocks noGrp="1"/>
          </p:cNvSpPr>
          <p:nvPr>
            <p:ph sz="quarter" idx="13"/>
          </p:nvPr>
        </p:nvSpPr>
        <p:spPr/>
        <p:txBody>
          <a:bodyPr/>
          <a:lstStyle/>
          <a:p>
            <a:endParaRPr lang="en-US" dirty="0"/>
          </a:p>
        </p:txBody>
      </p:sp>
      <p:sp>
        <p:nvSpPr>
          <p:cNvPr id="5" name="Footer Placeholder 4"/>
          <p:cNvSpPr>
            <a:spLocks noGrp="1"/>
          </p:cNvSpPr>
          <p:nvPr>
            <p:ph type="ftr" sz="quarter" idx="14"/>
          </p:nvPr>
        </p:nvSpPr>
        <p:spPr/>
        <p:txBody>
          <a:bodyPr/>
          <a:lstStyle/>
          <a:p>
            <a:pPr>
              <a:defRPr/>
            </a:pPr>
            <a:r>
              <a:rPr lang="en-US" smtClean="0"/>
              <a:t>www.legitimationcodetheory.com</a:t>
            </a:r>
            <a:endParaRPr lang="en-US"/>
          </a:p>
        </p:txBody>
      </p:sp>
      <p:sp>
        <p:nvSpPr>
          <p:cNvPr id="6" name="Slide Number Placeholder 5"/>
          <p:cNvSpPr>
            <a:spLocks noGrp="1"/>
          </p:cNvSpPr>
          <p:nvPr>
            <p:ph type="sldNum" sz="quarter" idx="15"/>
          </p:nvPr>
        </p:nvSpPr>
        <p:spPr/>
        <p:txBody>
          <a:bodyPr/>
          <a:lstStyle/>
          <a:p>
            <a:pPr>
              <a:defRPr/>
            </a:pPr>
            <a:fld id="{6471DED7-1FCB-E244-AF57-C4A2EAE57161}" type="slidenum">
              <a:rPr lang="en-US" smtClean="0"/>
              <a:pPr>
                <a:defRPr/>
              </a:pPr>
              <a:t>31</a:t>
            </a:fld>
            <a:endParaRPr lang="en-US" dirty="0"/>
          </a:p>
        </p:txBody>
      </p:sp>
    </p:spTree>
    <p:extLst>
      <p:ext uri="{BB962C8B-B14F-4D97-AF65-F5344CB8AC3E}">
        <p14:creationId xmlns:p14="http://schemas.microsoft.com/office/powerpoint/2010/main" val="3708596778"/>
      </p:ext>
    </p:extLst>
  </p:cSld>
  <p:clrMapOvr>
    <a:masterClrMapping/>
  </p:clrMapOvr>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70000" y="161925"/>
            <a:ext cx="7620000" cy="1019175"/>
          </a:xfrm>
        </p:spPr>
        <p:txBody>
          <a:bodyPr/>
          <a:lstStyle/>
          <a:p>
            <a:pPr>
              <a:defRPr/>
            </a:pPr>
            <a:endParaRPr lang="en-US"/>
          </a:p>
        </p:txBody>
      </p:sp>
      <p:sp>
        <p:nvSpPr>
          <p:cNvPr id="34819" name="Content Placeholder 2"/>
          <p:cNvSpPr>
            <a:spLocks noGrp="1"/>
          </p:cNvSpPr>
          <p:nvPr>
            <p:ph idx="1"/>
          </p:nvPr>
        </p:nvSpPr>
        <p:spPr bwMode="auto">
          <a:xfrm>
            <a:off x="1270000" y="1341438"/>
            <a:ext cx="7620000" cy="4784725"/>
          </a:xfrm>
          <a:noFill/>
          <a:ln>
            <a:miter lim="800000"/>
            <a:headEnd/>
            <a:tailEnd/>
          </a:ln>
        </p:spPr>
        <p:txBody>
          <a:bodyPr vert="horz" wrap="square" lIns="91440" tIns="45720" rIns="91440" bIns="45720" numCol="1" anchor="t" anchorCtr="0" compatLnSpc="1">
            <a:prstTxWarp prst="textNoShape">
              <a:avLst/>
            </a:prstTxWarp>
          </a:bodyPr>
          <a:lstStyle/>
          <a:p>
            <a:r>
              <a:rPr lang="en-US" dirty="0" smtClean="0"/>
              <a:t>code clash / code match</a:t>
            </a:r>
          </a:p>
          <a:p>
            <a:pPr lvl="1"/>
            <a:r>
              <a:rPr lang="en-US" dirty="0" smtClean="0"/>
              <a:t>when different codes are evident</a:t>
            </a:r>
          </a:p>
          <a:p>
            <a:pPr lvl="1"/>
            <a:r>
              <a:rPr lang="en-US" dirty="0" smtClean="0"/>
              <a:t>e.g. someone’s practices </a:t>
            </a:r>
            <a:r>
              <a:rPr lang="en-US" dirty="0" err="1" smtClean="0"/>
              <a:t>realise</a:t>
            </a:r>
            <a:r>
              <a:rPr lang="en-US" dirty="0" smtClean="0"/>
              <a:t> a different code to that dominating the social context</a:t>
            </a:r>
          </a:p>
          <a:p>
            <a:pPr lvl="1"/>
            <a:r>
              <a:rPr lang="en-US" dirty="0" smtClean="0"/>
              <a:t>e.g. two people have different codes</a:t>
            </a:r>
          </a:p>
          <a:p>
            <a:pPr lvl="1"/>
            <a:endParaRPr lang="en-US" dirty="0" smtClean="0"/>
          </a:p>
          <a:p>
            <a:r>
              <a:rPr lang="en-US" dirty="0" smtClean="0"/>
              <a:t>code shift</a:t>
            </a:r>
          </a:p>
          <a:p>
            <a:pPr lvl="1"/>
            <a:r>
              <a:rPr lang="en-US" dirty="0" smtClean="0"/>
              <a:t>when code changes</a:t>
            </a:r>
          </a:p>
          <a:p>
            <a:pPr lvl="1"/>
            <a:r>
              <a:rPr lang="en-US" dirty="0" smtClean="0"/>
              <a:t>e.g. primary -&gt; secondary school</a:t>
            </a:r>
          </a:p>
        </p:txBody>
      </p:sp>
      <p:sp>
        <p:nvSpPr>
          <p:cNvPr id="5" name="Footer Placeholder 4"/>
          <p:cNvSpPr>
            <a:spLocks noGrp="1"/>
          </p:cNvSpPr>
          <p:nvPr>
            <p:ph type="ftr" sz="quarter" idx="14"/>
          </p:nvPr>
        </p:nvSpPr>
        <p:spPr/>
        <p:txBody>
          <a:bodyPr/>
          <a:lstStyle/>
          <a:p>
            <a:pPr>
              <a:defRPr/>
            </a:pPr>
            <a:r>
              <a:rPr lang="en-US" dirty="0" err="1" smtClean="0"/>
              <a:t>www.legitimationcodetheory.com</a:t>
            </a:r>
            <a:endParaRPr lang="en-US" dirty="0"/>
          </a:p>
        </p:txBody>
      </p:sp>
      <p:sp>
        <p:nvSpPr>
          <p:cNvPr id="6" name="Slide Number Placeholder 5"/>
          <p:cNvSpPr>
            <a:spLocks noGrp="1"/>
          </p:cNvSpPr>
          <p:nvPr>
            <p:ph type="sldNum" sz="quarter" idx="15"/>
          </p:nvPr>
        </p:nvSpPr>
        <p:spPr/>
        <p:txBody>
          <a:bodyPr/>
          <a:lstStyle/>
          <a:p>
            <a:pPr>
              <a:defRPr/>
            </a:pPr>
            <a:fld id="{CC640520-828F-B447-B0B6-4CD9D61DFF43}" type="slidenum">
              <a:rPr lang="en-US" smtClean="0"/>
              <a:pPr>
                <a:defRPr/>
              </a:pPr>
              <a:t>32</a:t>
            </a:fld>
            <a:endParaRPr lang="en-US" dirty="0"/>
          </a:p>
        </p:txBody>
      </p:sp>
      <p:sp>
        <p:nvSpPr>
          <p:cNvPr id="7" name="Content Placeholder 3"/>
          <p:cNvSpPr>
            <a:spLocks noGrp="1"/>
          </p:cNvSpPr>
          <p:nvPr>
            <p:ph sz="quarter" idx="13"/>
          </p:nvPr>
        </p:nvSpPr>
        <p:spPr bwMode="auto">
          <a:xfrm>
            <a:off x="0" y="1181100"/>
            <a:ext cx="1127125" cy="5676900"/>
          </a:xfrm>
          <a:gradFill>
            <a:gsLst>
              <a:gs pos="0">
                <a:srgbClr val="000028"/>
              </a:gs>
              <a:gs pos="100000">
                <a:schemeClr val="bg1"/>
              </a:gs>
              <a:gs pos="40000">
                <a:srgbClr val="000028"/>
              </a:gs>
            </a:gsLst>
          </a:gradFill>
          <a:ln>
            <a:miter lim="800000"/>
            <a:headEnd/>
            <a:tailEnd/>
          </a:ln>
        </p:spPr>
        <p:txBody>
          <a:bodyPr wrap="square" lIns="91440" tIns="45720" rIns="91440" bIns="45720" numCol="1" anchor="t" anchorCtr="0" compatLnSpc="1">
            <a:prstTxWarp prst="textNoShape">
              <a:avLst/>
            </a:prstTxWarp>
          </a:bodyPr>
          <a:lstStyle/>
          <a:p>
            <a:pPr eaLnBrk="1" hangingPunct="1">
              <a:defRPr/>
            </a:pPr>
            <a:endParaRPr lang="en-US" dirty="0"/>
          </a:p>
        </p:txBody>
      </p:sp>
    </p:spTree>
    <p:extLst>
      <p:ext uri="{BB962C8B-B14F-4D97-AF65-F5344CB8AC3E}">
        <p14:creationId xmlns:p14="http://schemas.microsoft.com/office/powerpoint/2010/main" val="3840328388"/>
      </p:ext>
    </p:extLst>
  </p:cSld>
  <p:clrMapOvr>
    <a:masterClrMapping/>
  </p:clrMapOvr>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5"/>
          </p:nvPr>
        </p:nvSpPr>
        <p:spPr/>
        <p:txBody>
          <a:bodyPr/>
          <a:lstStyle/>
          <a:p>
            <a:pPr>
              <a:defRPr/>
            </a:pPr>
            <a:fld id="{DE61F41D-509B-B24C-8DC7-E3FBB1056358}" type="slidenum">
              <a:rPr lang="en-US"/>
              <a:pPr>
                <a:defRPr/>
              </a:pPr>
              <a:t>33</a:t>
            </a:fld>
            <a:endParaRPr lang="en-US" dirty="0"/>
          </a:p>
        </p:txBody>
      </p:sp>
      <p:grpSp>
        <p:nvGrpSpPr>
          <p:cNvPr id="3" name="Group 3"/>
          <p:cNvGrpSpPr>
            <a:grpSpLocks/>
          </p:cNvGrpSpPr>
          <p:nvPr/>
        </p:nvGrpSpPr>
        <p:grpSpPr bwMode="auto">
          <a:xfrm>
            <a:off x="5121275" y="1192681"/>
            <a:ext cx="673100" cy="4419600"/>
            <a:chOff x="3264" y="912"/>
            <a:chExt cx="424" cy="2784"/>
          </a:xfrm>
        </p:grpSpPr>
        <p:sp>
          <p:nvSpPr>
            <p:cNvPr id="32787" name="Line 4"/>
            <p:cNvSpPr>
              <a:spLocks noChangeShapeType="1"/>
            </p:cNvSpPr>
            <p:nvPr/>
          </p:nvSpPr>
          <p:spPr bwMode="auto">
            <a:xfrm>
              <a:off x="3264" y="912"/>
              <a:ext cx="0" cy="2784"/>
            </a:xfrm>
            <a:prstGeom prst="line">
              <a:avLst/>
            </a:prstGeom>
            <a:noFill/>
            <a:ln w="19050" cap="sq">
              <a:solidFill>
                <a:schemeClr val="tx1"/>
              </a:solidFill>
              <a:round/>
              <a:headEnd type="triangle" w="lg" len="lg"/>
              <a:tailEnd type="triangle" w="lg" len="lg"/>
            </a:ln>
          </p:spPr>
          <p:txBody>
            <a:bodyPr wrap="none" anchor="ctr">
              <a:prstTxWarp prst="textNoShape">
                <a:avLst/>
              </a:prstTxWarp>
            </a:bodyPr>
            <a:lstStyle/>
            <a:p>
              <a:endParaRPr lang="en-US"/>
            </a:p>
          </p:txBody>
        </p:sp>
        <p:sp>
          <p:nvSpPr>
            <p:cNvPr id="32788" name="Text Box 5"/>
            <p:cNvSpPr txBox="1">
              <a:spLocks noChangeArrowheads="1"/>
            </p:cNvSpPr>
            <p:nvPr/>
          </p:nvSpPr>
          <p:spPr bwMode="auto">
            <a:xfrm>
              <a:off x="3273" y="912"/>
              <a:ext cx="415" cy="252"/>
            </a:xfrm>
            <a:prstGeom prst="rect">
              <a:avLst/>
            </a:prstGeom>
            <a:noFill/>
            <a:ln w="12700" cap="sq">
              <a:noFill/>
              <a:miter lim="800000"/>
              <a:headEnd type="none" w="sm" len="sm"/>
              <a:tailEnd type="none" w="sm" len="sm"/>
            </a:ln>
          </p:spPr>
          <p:txBody>
            <a:bodyPr wrap="none">
              <a:prstTxWarp prst="textNoShape">
                <a:avLst/>
              </a:prstTxWarp>
              <a:spAutoFit/>
            </a:bodyPr>
            <a:lstStyle/>
            <a:p>
              <a:r>
                <a:rPr lang="en-US" sz="2000">
                  <a:solidFill>
                    <a:schemeClr val="tx2"/>
                  </a:solidFill>
                  <a:latin typeface="Times New Roman" charset="0"/>
                  <a:ea typeface="Times New Roman" charset="0"/>
                  <a:cs typeface="Times New Roman" charset="0"/>
                </a:rPr>
                <a:t>ER+</a:t>
              </a:r>
            </a:p>
          </p:txBody>
        </p:sp>
        <p:sp>
          <p:nvSpPr>
            <p:cNvPr id="32789" name="Text Box 6"/>
            <p:cNvSpPr txBox="1">
              <a:spLocks noChangeArrowheads="1"/>
            </p:cNvSpPr>
            <p:nvPr/>
          </p:nvSpPr>
          <p:spPr bwMode="auto">
            <a:xfrm>
              <a:off x="3264" y="3374"/>
              <a:ext cx="407" cy="252"/>
            </a:xfrm>
            <a:prstGeom prst="rect">
              <a:avLst/>
            </a:prstGeom>
            <a:noFill/>
            <a:ln w="12700" cap="sq">
              <a:noFill/>
              <a:miter lim="800000"/>
              <a:headEnd type="none" w="sm" len="sm"/>
              <a:tailEnd type="none" w="sm" len="sm"/>
            </a:ln>
          </p:spPr>
          <p:txBody>
            <a:bodyPr wrap="none">
              <a:prstTxWarp prst="textNoShape">
                <a:avLst/>
              </a:prstTxWarp>
              <a:spAutoFit/>
            </a:bodyPr>
            <a:lstStyle/>
            <a:p>
              <a:r>
                <a:rPr lang="en-US" sz="2000" dirty="0" smtClean="0">
                  <a:solidFill>
                    <a:schemeClr val="tx2"/>
                  </a:solidFill>
                  <a:latin typeface="Times New Roman" charset="0"/>
                  <a:ea typeface="Times New Roman" charset="0"/>
                  <a:cs typeface="Times New Roman" charset="0"/>
                </a:rPr>
                <a:t>ER–</a:t>
              </a:r>
              <a:endParaRPr lang="en-US" sz="2000" dirty="0">
                <a:solidFill>
                  <a:schemeClr val="tx2"/>
                </a:solidFill>
                <a:latin typeface="Times New Roman" charset="0"/>
                <a:ea typeface="Times New Roman" charset="0"/>
                <a:cs typeface="Times New Roman" charset="0"/>
              </a:endParaRPr>
            </a:p>
          </p:txBody>
        </p:sp>
      </p:grpSp>
      <p:grpSp>
        <p:nvGrpSpPr>
          <p:cNvPr id="4" name="Group 7"/>
          <p:cNvGrpSpPr>
            <a:grpSpLocks/>
          </p:cNvGrpSpPr>
          <p:nvPr/>
        </p:nvGrpSpPr>
        <p:grpSpPr bwMode="auto">
          <a:xfrm>
            <a:off x="2847975" y="3250081"/>
            <a:ext cx="4468813" cy="400050"/>
            <a:chOff x="1536" y="2208"/>
            <a:chExt cx="3408" cy="252"/>
          </a:xfrm>
        </p:grpSpPr>
        <p:sp>
          <p:nvSpPr>
            <p:cNvPr id="32784" name="Line 8"/>
            <p:cNvSpPr>
              <a:spLocks noChangeShapeType="1"/>
            </p:cNvSpPr>
            <p:nvPr/>
          </p:nvSpPr>
          <p:spPr bwMode="auto">
            <a:xfrm>
              <a:off x="1536" y="2208"/>
              <a:ext cx="3408" cy="0"/>
            </a:xfrm>
            <a:prstGeom prst="line">
              <a:avLst/>
            </a:prstGeom>
            <a:noFill/>
            <a:ln w="12700" cap="sq">
              <a:solidFill>
                <a:schemeClr val="tx1"/>
              </a:solidFill>
              <a:round/>
              <a:headEnd type="triangle" w="lg" len="lg"/>
              <a:tailEnd type="triangle" w="lg" len="lg"/>
            </a:ln>
          </p:spPr>
          <p:txBody>
            <a:bodyPr wrap="none" anchor="ctr">
              <a:prstTxWarp prst="textNoShape">
                <a:avLst/>
              </a:prstTxWarp>
            </a:bodyPr>
            <a:lstStyle/>
            <a:p>
              <a:endParaRPr lang="en-US"/>
            </a:p>
          </p:txBody>
        </p:sp>
        <p:sp>
          <p:nvSpPr>
            <p:cNvPr id="32785" name="Text Box 9"/>
            <p:cNvSpPr txBox="1">
              <a:spLocks noChangeArrowheads="1"/>
            </p:cNvSpPr>
            <p:nvPr/>
          </p:nvSpPr>
          <p:spPr bwMode="auto">
            <a:xfrm>
              <a:off x="4432" y="2208"/>
              <a:ext cx="512" cy="252"/>
            </a:xfrm>
            <a:prstGeom prst="rect">
              <a:avLst/>
            </a:prstGeom>
            <a:noFill/>
            <a:ln w="12700" cap="sq">
              <a:noFill/>
              <a:miter lim="800000"/>
              <a:headEnd type="none" w="sm" len="sm"/>
              <a:tailEnd type="none" w="sm" len="sm"/>
            </a:ln>
          </p:spPr>
          <p:txBody>
            <a:bodyPr>
              <a:prstTxWarp prst="textNoShape">
                <a:avLst/>
              </a:prstTxWarp>
              <a:spAutoFit/>
            </a:bodyPr>
            <a:lstStyle/>
            <a:p>
              <a:r>
                <a:rPr lang="en-US" sz="2000">
                  <a:solidFill>
                    <a:schemeClr val="tx2"/>
                  </a:solidFill>
                  <a:latin typeface="Times New Roman" charset="0"/>
                  <a:ea typeface="Times New Roman" charset="0"/>
                  <a:cs typeface="Times New Roman" charset="0"/>
                </a:rPr>
                <a:t>SR+</a:t>
              </a:r>
            </a:p>
          </p:txBody>
        </p:sp>
        <p:sp>
          <p:nvSpPr>
            <p:cNvPr id="32786" name="Text Box 10"/>
            <p:cNvSpPr txBox="1">
              <a:spLocks noChangeArrowheads="1"/>
            </p:cNvSpPr>
            <p:nvPr/>
          </p:nvSpPr>
          <p:spPr bwMode="auto">
            <a:xfrm>
              <a:off x="1536" y="2208"/>
              <a:ext cx="486" cy="252"/>
            </a:xfrm>
            <a:prstGeom prst="rect">
              <a:avLst/>
            </a:prstGeom>
            <a:noFill/>
            <a:ln w="12700" cap="sq">
              <a:noFill/>
              <a:miter lim="800000"/>
              <a:headEnd type="none" w="sm" len="sm"/>
              <a:tailEnd type="none" w="sm" len="sm"/>
            </a:ln>
          </p:spPr>
          <p:txBody>
            <a:bodyPr>
              <a:prstTxWarp prst="textNoShape">
                <a:avLst/>
              </a:prstTxWarp>
              <a:spAutoFit/>
            </a:bodyPr>
            <a:lstStyle/>
            <a:p>
              <a:r>
                <a:rPr lang="en-US" sz="2000" dirty="0" smtClean="0">
                  <a:solidFill>
                    <a:schemeClr val="tx2"/>
                  </a:solidFill>
                  <a:latin typeface="Times New Roman" charset="0"/>
                  <a:ea typeface="Times New Roman" charset="0"/>
                  <a:cs typeface="Times New Roman" charset="0"/>
                </a:rPr>
                <a:t>SR–</a:t>
              </a:r>
              <a:endParaRPr lang="en-US" sz="2000" dirty="0">
                <a:solidFill>
                  <a:schemeClr val="tx2"/>
                </a:solidFill>
                <a:latin typeface="Times New Roman" charset="0"/>
                <a:ea typeface="Times New Roman" charset="0"/>
                <a:cs typeface="Times New Roman" charset="0"/>
              </a:endParaRPr>
            </a:p>
          </p:txBody>
        </p:sp>
      </p:grpSp>
      <p:sp>
        <p:nvSpPr>
          <p:cNvPr id="15" name="Text Box 11"/>
          <p:cNvSpPr txBox="1">
            <a:spLocks noChangeArrowheads="1"/>
          </p:cNvSpPr>
          <p:nvPr/>
        </p:nvSpPr>
        <p:spPr bwMode="auto">
          <a:xfrm>
            <a:off x="6432550" y="1592731"/>
            <a:ext cx="755650" cy="708025"/>
          </a:xfrm>
          <a:prstGeom prst="rect">
            <a:avLst/>
          </a:prstGeom>
          <a:noFill/>
          <a:ln w="12700" cap="sq">
            <a:noFill/>
            <a:miter lim="800000"/>
            <a:headEnd type="none" w="sm" len="sm"/>
            <a:tailEnd type="none" w="sm" len="sm"/>
          </a:ln>
        </p:spPr>
        <p:txBody>
          <a:bodyPr wrap="none">
            <a:prstTxWarp prst="textNoShape">
              <a:avLst/>
            </a:prstTxWarp>
            <a:spAutoFit/>
          </a:bodyPr>
          <a:lstStyle/>
          <a:p>
            <a:pPr algn="r"/>
            <a:r>
              <a:rPr lang="en-US" sz="2000" i="1" dirty="0" smtClean="0">
                <a:solidFill>
                  <a:schemeClr val="tx2"/>
                </a:solidFill>
                <a:latin typeface="Times New Roman" charset="0"/>
                <a:ea typeface="Times New Roman" charset="0"/>
                <a:cs typeface="Times New Roman" charset="0"/>
              </a:rPr>
              <a:t>élite</a:t>
            </a:r>
            <a:endParaRPr lang="en-US" sz="2000" i="1" dirty="0">
              <a:solidFill>
                <a:schemeClr val="tx2"/>
              </a:solidFill>
              <a:latin typeface="Times New Roman" charset="0"/>
              <a:ea typeface="Times New Roman" charset="0"/>
              <a:cs typeface="Times New Roman" charset="0"/>
            </a:endParaRPr>
          </a:p>
          <a:p>
            <a:pPr algn="r"/>
            <a:r>
              <a:rPr lang="en-US" sz="2000" i="1" dirty="0">
                <a:solidFill>
                  <a:schemeClr val="tx2"/>
                </a:solidFill>
                <a:latin typeface="Times New Roman" charset="0"/>
                <a:ea typeface="Times New Roman" charset="0"/>
                <a:cs typeface="Times New Roman" charset="0"/>
              </a:rPr>
              <a:t>code</a:t>
            </a:r>
          </a:p>
        </p:txBody>
      </p:sp>
      <p:sp>
        <p:nvSpPr>
          <p:cNvPr id="16" name="Text Box 12"/>
          <p:cNvSpPr txBox="1">
            <a:spLocks noChangeArrowheads="1"/>
          </p:cNvSpPr>
          <p:nvPr/>
        </p:nvSpPr>
        <p:spPr bwMode="auto">
          <a:xfrm>
            <a:off x="6162675" y="4256556"/>
            <a:ext cx="1025525" cy="708025"/>
          </a:xfrm>
          <a:prstGeom prst="rect">
            <a:avLst/>
          </a:prstGeom>
          <a:noFill/>
          <a:ln w="12700" cap="sq">
            <a:noFill/>
            <a:miter lim="800000"/>
            <a:headEnd type="none" w="sm" len="sm"/>
            <a:tailEnd type="none" w="sm" len="sm"/>
          </a:ln>
        </p:spPr>
        <p:txBody>
          <a:bodyPr wrap="none">
            <a:prstTxWarp prst="textNoShape">
              <a:avLst/>
            </a:prstTxWarp>
            <a:spAutoFit/>
          </a:bodyPr>
          <a:lstStyle/>
          <a:p>
            <a:pPr algn="r"/>
            <a:r>
              <a:rPr lang="en-US" sz="2000" i="1">
                <a:solidFill>
                  <a:schemeClr val="tx2"/>
                </a:solidFill>
                <a:latin typeface="Times New Roman" charset="0"/>
                <a:ea typeface="Times New Roman" charset="0"/>
                <a:cs typeface="Times New Roman" charset="0"/>
              </a:rPr>
              <a:t>knower</a:t>
            </a:r>
          </a:p>
          <a:p>
            <a:pPr algn="r"/>
            <a:r>
              <a:rPr lang="en-US" sz="2000" i="1">
                <a:solidFill>
                  <a:schemeClr val="tx2"/>
                </a:solidFill>
                <a:latin typeface="Times New Roman" charset="0"/>
                <a:ea typeface="Times New Roman" charset="0"/>
                <a:cs typeface="Times New Roman" charset="0"/>
              </a:rPr>
              <a:t>code</a:t>
            </a:r>
          </a:p>
        </p:txBody>
      </p:sp>
      <p:sp>
        <p:nvSpPr>
          <p:cNvPr id="17" name="Text Box 13"/>
          <p:cNvSpPr txBox="1">
            <a:spLocks noChangeArrowheads="1"/>
          </p:cNvSpPr>
          <p:nvPr/>
        </p:nvSpPr>
        <p:spPr bwMode="auto">
          <a:xfrm>
            <a:off x="3144838" y="1592731"/>
            <a:ext cx="1366837" cy="708025"/>
          </a:xfrm>
          <a:prstGeom prst="rect">
            <a:avLst/>
          </a:prstGeom>
          <a:noFill/>
          <a:ln w="12700" cap="sq">
            <a:noFill/>
            <a:miter lim="800000"/>
            <a:headEnd type="none" w="sm" len="sm"/>
            <a:tailEnd type="none" w="sm" len="sm"/>
          </a:ln>
        </p:spPr>
        <p:txBody>
          <a:bodyPr wrap="none">
            <a:prstTxWarp prst="textNoShape">
              <a:avLst/>
            </a:prstTxWarp>
            <a:spAutoFit/>
          </a:bodyPr>
          <a:lstStyle/>
          <a:p>
            <a:r>
              <a:rPr lang="en-US" sz="2000" i="1">
                <a:solidFill>
                  <a:schemeClr val="tx2"/>
                </a:solidFill>
                <a:latin typeface="Times New Roman" charset="0"/>
                <a:ea typeface="Times New Roman" charset="0"/>
                <a:cs typeface="Times New Roman" charset="0"/>
              </a:rPr>
              <a:t>knowledge </a:t>
            </a:r>
          </a:p>
          <a:p>
            <a:r>
              <a:rPr lang="en-US" sz="2000" i="1">
                <a:solidFill>
                  <a:schemeClr val="tx2"/>
                </a:solidFill>
                <a:latin typeface="Times New Roman" charset="0"/>
                <a:ea typeface="Times New Roman" charset="0"/>
                <a:cs typeface="Times New Roman" charset="0"/>
              </a:rPr>
              <a:t>code</a:t>
            </a:r>
          </a:p>
        </p:txBody>
      </p:sp>
      <p:sp>
        <p:nvSpPr>
          <p:cNvPr id="18" name="Text Box 14"/>
          <p:cNvSpPr txBox="1">
            <a:spLocks noChangeArrowheads="1"/>
          </p:cNvSpPr>
          <p:nvPr/>
        </p:nvSpPr>
        <p:spPr bwMode="auto">
          <a:xfrm>
            <a:off x="3195638" y="4256556"/>
            <a:ext cx="1171575" cy="708025"/>
          </a:xfrm>
          <a:prstGeom prst="rect">
            <a:avLst/>
          </a:prstGeom>
          <a:noFill/>
          <a:ln w="12700" cap="sq">
            <a:noFill/>
            <a:miter lim="800000"/>
            <a:headEnd type="none" w="sm" len="sm"/>
            <a:tailEnd type="none" w="sm" len="sm"/>
          </a:ln>
        </p:spPr>
        <p:txBody>
          <a:bodyPr wrap="none">
            <a:prstTxWarp prst="textNoShape">
              <a:avLst/>
            </a:prstTxWarp>
            <a:spAutoFit/>
          </a:bodyPr>
          <a:lstStyle/>
          <a:p>
            <a:r>
              <a:rPr lang="en-US" sz="2000" i="1">
                <a:solidFill>
                  <a:schemeClr val="tx2"/>
                </a:solidFill>
                <a:latin typeface="Times New Roman" charset="0"/>
                <a:ea typeface="Times New Roman" charset="0"/>
                <a:cs typeface="Times New Roman" charset="0"/>
              </a:rPr>
              <a:t>relativist </a:t>
            </a:r>
          </a:p>
          <a:p>
            <a:r>
              <a:rPr lang="en-US" sz="2000" i="1">
                <a:solidFill>
                  <a:schemeClr val="tx2"/>
                </a:solidFill>
                <a:latin typeface="Times New Roman" charset="0"/>
                <a:ea typeface="Times New Roman" charset="0"/>
                <a:cs typeface="Times New Roman" charset="0"/>
              </a:rPr>
              <a:t>code</a:t>
            </a:r>
          </a:p>
        </p:txBody>
      </p:sp>
      <p:sp>
        <p:nvSpPr>
          <p:cNvPr id="23" name="Content Placeholder 3"/>
          <p:cNvSpPr>
            <a:spLocks noGrp="1"/>
          </p:cNvSpPr>
          <p:nvPr>
            <p:ph sz="quarter" idx="13"/>
          </p:nvPr>
        </p:nvSpPr>
        <p:spPr bwMode="auto">
          <a:xfrm>
            <a:off x="0" y="1181100"/>
            <a:ext cx="1127125" cy="5676900"/>
          </a:xfrm>
          <a:gradFill>
            <a:gsLst>
              <a:gs pos="0">
                <a:srgbClr val="000028"/>
              </a:gs>
              <a:gs pos="100000">
                <a:schemeClr val="bg1"/>
              </a:gs>
              <a:gs pos="40000">
                <a:srgbClr val="000028"/>
              </a:gs>
            </a:gsLst>
          </a:gradFill>
          <a:ln>
            <a:miter lim="800000"/>
            <a:headEnd/>
            <a:tailEnd/>
          </a:ln>
        </p:spPr>
        <p:txBody>
          <a:bodyPr wrap="square" lIns="91440" tIns="45720" rIns="91440" bIns="45720" numCol="1" anchor="t" anchorCtr="0" compatLnSpc="1">
            <a:prstTxWarp prst="textNoShape">
              <a:avLst/>
            </a:prstTxWarp>
          </a:bodyPr>
          <a:lstStyle/>
          <a:p>
            <a:pPr eaLnBrk="1" hangingPunct="1">
              <a:defRPr/>
            </a:pPr>
            <a:endParaRPr lang="en-US" dirty="0"/>
          </a:p>
        </p:txBody>
      </p:sp>
      <p:sp>
        <p:nvSpPr>
          <p:cNvPr id="19" name="Text Box 11"/>
          <p:cNvSpPr txBox="1">
            <a:spLocks noChangeArrowheads="1"/>
          </p:cNvSpPr>
          <p:nvPr/>
        </p:nvSpPr>
        <p:spPr bwMode="auto">
          <a:xfrm>
            <a:off x="7316788" y="2769848"/>
            <a:ext cx="1573211" cy="1015663"/>
          </a:xfrm>
          <a:prstGeom prst="rect">
            <a:avLst/>
          </a:prstGeom>
          <a:noFill/>
          <a:ln w="12700" cap="sq">
            <a:noFill/>
            <a:miter lim="800000"/>
            <a:headEnd type="none" w="sm" len="sm"/>
            <a:tailEnd type="none" w="sm" len="sm"/>
          </a:ln>
        </p:spPr>
        <p:txBody>
          <a:bodyPr wrap="square">
            <a:prstTxWarp prst="textNoShape">
              <a:avLst/>
            </a:prstTxWarp>
            <a:spAutoFit/>
          </a:bodyPr>
          <a:lstStyle/>
          <a:p>
            <a:r>
              <a:rPr lang="en-US" sz="2000" b="1" dirty="0" smtClean="0">
                <a:solidFill>
                  <a:schemeClr val="tx2"/>
                </a:solidFill>
                <a:latin typeface="Times New Roman" charset="0"/>
                <a:ea typeface="Times New Roman" charset="0"/>
                <a:cs typeface="Times New Roman" charset="0"/>
              </a:rPr>
              <a:t>hierarchical knower structure</a:t>
            </a:r>
            <a:endParaRPr lang="en-US" sz="2000" b="1" dirty="0">
              <a:solidFill>
                <a:schemeClr val="tx2"/>
              </a:solidFill>
              <a:latin typeface="Times New Roman" charset="0"/>
              <a:ea typeface="Times New Roman" charset="0"/>
              <a:cs typeface="Times New Roman" charset="0"/>
            </a:endParaRPr>
          </a:p>
        </p:txBody>
      </p:sp>
      <p:sp>
        <p:nvSpPr>
          <p:cNvPr id="20" name="Text Box 11"/>
          <p:cNvSpPr txBox="1">
            <a:spLocks noChangeArrowheads="1"/>
          </p:cNvSpPr>
          <p:nvPr/>
        </p:nvSpPr>
        <p:spPr bwMode="auto">
          <a:xfrm>
            <a:off x="1274764" y="2745959"/>
            <a:ext cx="1573211" cy="1015663"/>
          </a:xfrm>
          <a:prstGeom prst="rect">
            <a:avLst/>
          </a:prstGeom>
          <a:noFill/>
          <a:ln w="12700" cap="sq">
            <a:noFill/>
            <a:miter lim="800000"/>
            <a:headEnd type="none" w="sm" len="sm"/>
            <a:tailEnd type="none" w="sm" len="sm"/>
          </a:ln>
        </p:spPr>
        <p:txBody>
          <a:bodyPr wrap="square">
            <a:prstTxWarp prst="textNoShape">
              <a:avLst/>
            </a:prstTxWarp>
            <a:spAutoFit/>
          </a:bodyPr>
          <a:lstStyle/>
          <a:p>
            <a:pPr algn="r"/>
            <a:r>
              <a:rPr lang="en-US" sz="2000" b="1" dirty="0" smtClean="0">
                <a:solidFill>
                  <a:schemeClr val="tx2"/>
                </a:solidFill>
                <a:latin typeface="Times New Roman" charset="0"/>
                <a:ea typeface="Times New Roman" charset="0"/>
                <a:cs typeface="Times New Roman" charset="0"/>
              </a:rPr>
              <a:t>horizontal knower structure</a:t>
            </a:r>
            <a:endParaRPr lang="en-US" sz="2000" b="1" dirty="0">
              <a:solidFill>
                <a:schemeClr val="tx2"/>
              </a:solidFill>
              <a:latin typeface="Times New Roman" charset="0"/>
              <a:ea typeface="Times New Roman" charset="0"/>
              <a:cs typeface="Times New Roman" charset="0"/>
            </a:endParaRPr>
          </a:p>
        </p:txBody>
      </p:sp>
      <p:sp>
        <p:nvSpPr>
          <p:cNvPr id="21" name="Text Box 11"/>
          <p:cNvSpPr txBox="1">
            <a:spLocks noChangeArrowheads="1"/>
          </p:cNvSpPr>
          <p:nvPr/>
        </p:nvSpPr>
        <p:spPr bwMode="auto">
          <a:xfrm>
            <a:off x="4334669" y="177018"/>
            <a:ext cx="1573211" cy="1015663"/>
          </a:xfrm>
          <a:prstGeom prst="rect">
            <a:avLst/>
          </a:prstGeom>
          <a:noFill/>
          <a:ln w="12700" cap="sq">
            <a:noFill/>
            <a:miter lim="800000"/>
            <a:headEnd type="none" w="sm" len="sm"/>
            <a:tailEnd type="none" w="sm" len="sm"/>
          </a:ln>
        </p:spPr>
        <p:txBody>
          <a:bodyPr wrap="square">
            <a:prstTxWarp prst="textNoShape">
              <a:avLst/>
            </a:prstTxWarp>
            <a:spAutoFit/>
          </a:bodyPr>
          <a:lstStyle/>
          <a:p>
            <a:pPr algn="ctr"/>
            <a:r>
              <a:rPr lang="en-US" sz="2000" b="1" dirty="0" smtClean="0">
                <a:solidFill>
                  <a:schemeClr val="tx2"/>
                </a:solidFill>
                <a:latin typeface="Times New Roman" charset="0"/>
                <a:ea typeface="Times New Roman" charset="0"/>
                <a:cs typeface="Times New Roman" charset="0"/>
              </a:rPr>
              <a:t>hierarchical knowledge structure</a:t>
            </a:r>
            <a:endParaRPr lang="en-US" sz="2000" b="1" dirty="0">
              <a:solidFill>
                <a:schemeClr val="tx2"/>
              </a:solidFill>
              <a:latin typeface="Times New Roman" charset="0"/>
              <a:ea typeface="Times New Roman" charset="0"/>
              <a:cs typeface="Times New Roman" charset="0"/>
            </a:endParaRPr>
          </a:p>
        </p:txBody>
      </p:sp>
      <p:sp>
        <p:nvSpPr>
          <p:cNvPr id="22" name="Text Box 11"/>
          <p:cNvSpPr txBox="1">
            <a:spLocks noChangeArrowheads="1"/>
          </p:cNvSpPr>
          <p:nvPr/>
        </p:nvSpPr>
        <p:spPr bwMode="auto">
          <a:xfrm>
            <a:off x="4348957" y="5546173"/>
            <a:ext cx="1573211" cy="1015663"/>
          </a:xfrm>
          <a:prstGeom prst="rect">
            <a:avLst/>
          </a:prstGeom>
          <a:noFill/>
          <a:ln w="12700" cap="sq">
            <a:noFill/>
            <a:miter lim="800000"/>
            <a:headEnd type="none" w="sm" len="sm"/>
            <a:tailEnd type="none" w="sm" len="sm"/>
          </a:ln>
        </p:spPr>
        <p:txBody>
          <a:bodyPr wrap="square">
            <a:prstTxWarp prst="textNoShape">
              <a:avLst/>
            </a:prstTxWarp>
            <a:spAutoFit/>
          </a:bodyPr>
          <a:lstStyle/>
          <a:p>
            <a:pPr algn="ctr"/>
            <a:r>
              <a:rPr lang="en-US" sz="2000" b="1" dirty="0" smtClean="0">
                <a:solidFill>
                  <a:schemeClr val="tx2"/>
                </a:solidFill>
                <a:latin typeface="Times New Roman" charset="0"/>
                <a:ea typeface="Times New Roman" charset="0"/>
                <a:cs typeface="Times New Roman" charset="0"/>
              </a:rPr>
              <a:t>horizontal </a:t>
            </a:r>
          </a:p>
          <a:p>
            <a:pPr algn="ctr"/>
            <a:r>
              <a:rPr lang="en-US" sz="2000" b="1" dirty="0" smtClean="0">
                <a:solidFill>
                  <a:schemeClr val="tx2"/>
                </a:solidFill>
                <a:latin typeface="Times New Roman" charset="0"/>
                <a:ea typeface="Times New Roman" charset="0"/>
                <a:cs typeface="Times New Roman" charset="0"/>
              </a:rPr>
              <a:t>knowledge structure</a:t>
            </a:r>
            <a:endParaRPr lang="en-US" sz="2000" b="1" dirty="0">
              <a:solidFill>
                <a:schemeClr val="tx2"/>
              </a:solidFill>
              <a:latin typeface="Times New Roman" charset="0"/>
              <a:ea typeface="Times New Roman" charset="0"/>
              <a:cs typeface="Times New Roman" charset="0"/>
            </a:endParaRPr>
          </a:p>
        </p:txBody>
      </p:sp>
      <p:sp>
        <p:nvSpPr>
          <p:cNvPr id="24" name="Footer Placeholder 4"/>
          <p:cNvSpPr>
            <a:spLocks noGrp="1"/>
          </p:cNvSpPr>
          <p:nvPr>
            <p:ph type="ftr" sz="quarter" idx="14"/>
          </p:nvPr>
        </p:nvSpPr>
        <p:spPr>
          <a:xfrm>
            <a:off x="1270000" y="6356350"/>
            <a:ext cx="2752725" cy="365125"/>
          </a:xfrm>
        </p:spPr>
        <p:txBody>
          <a:bodyPr/>
          <a:lstStyle/>
          <a:p>
            <a:pPr>
              <a:defRPr/>
            </a:pPr>
            <a:r>
              <a:rPr lang="en-US" dirty="0" err="1" smtClean="0"/>
              <a:t>www.legitimationcodetheory.com</a:t>
            </a:r>
            <a:endParaRPr lang="en-US" dirty="0"/>
          </a:p>
        </p:txBody>
      </p:sp>
    </p:spTree>
    <p:extLst>
      <p:ext uri="{BB962C8B-B14F-4D97-AF65-F5344CB8AC3E}">
        <p14:creationId xmlns:p14="http://schemas.microsoft.com/office/powerpoint/2010/main" val="3017100267"/>
      </p:ext>
    </p:extLst>
  </p:cSld>
  <p:clrMapOvr>
    <a:masterClrMapping/>
  </p:clrMapOvr>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p:cNvSpPr>
            <a:spLocks noGrp="1"/>
          </p:cNvSpPr>
          <p:nvPr>
            <p:ph type="ftr" sz="quarter" idx="14"/>
          </p:nvPr>
        </p:nvSpPr>
        <p:spPr/>
        <p:txBody>
          <a:bodyPr/>
          <a:lstStyle/>
          <a:p>
            <a:pPr>
              <a:defRPr/>
            </a:pPr>
            <a:r>
              <a:rPr lang="en-US" smtClean="0"/>
              <a:t>www.legitimationcodetheory.com</a:t>
            </a:r>
            <a:endParaRPr lang="en-US"/>
          </a:p>
        </p:txBody>
      </p:sp>
      <p:sp>
        <p:nvSpPr>
          <p:cNvPr id="6" name="Slide Number Placeholder 5"/>
          <p:cNvSpPr>
            <a:spLocks noGrp="1"/>
          </p:cNvSpPr>
          <p:nvPr>
            <p:ph type="sldNum" sz="quarter" idx="15"/>
          </p:nvPr>
        </p:nvSpPr>
        <p:spPr/>
        <p:txBody>
          <a:bodyPr/>
          <a:lstStyle/>
          <a:p>
            <a:pPr>
              <a:defRPr/>
            </a:pPr>
            <a:fld id="{3DB9D66E-0B2C-7647-BFA1-743917533FF6}" type="slidenum">
              <a:rPr lang="en-US" smtClean="0"/>
              <a:pPr>
                <a:defRPr/>
              </a:pPr>
              <a:t>34</a:t>
            </a:fld>
            <a:endParaRPr lang="en-US" dirty="0"/>
          </a:p>
        </p:txBody>
      </p:sp>
      <p:sp>
        <p:nvSpPr>
          <p:cNvPr id="53254" name="Rectangle 2"/>
          <p:cNvSpPr>
            <a:spLocks noChangeArrowheads="1"/>
          </p:cNvSpPr>
          <p:nvPr/>
        </p:nvSpPr>
        <p:spPr bwMode="auto">
          <a:xfrm>
            <a:off x="3505200" y="1211686"/>
            <a:ext cx="3678238" cy="4114800"/>
          </a:xfrm>
          <a:prstGeom prst="rect">
            <a:avLst/>
          </a:prstGeom>
          <a:noFill/>
          <a:ln w="9525">
            <a:noFill/>
            <a:miter lim="800000"/>
            <a:headEnd/>
            <a:tailEnd/>
          </a:ln>
        </p:spPr>
        <p:txBody>
          <a:bodyPr lIns="92075" tIns="46038" rIns="92075" bIns="46038">
            <a:prstTxWarp prst="textNoShape">
              <a:avLst/>
            </a:prstTxWarp>
          </a:bodyPr>
          <a:lstStyle/>
          <a:p>
            <a:pPr marL="342900" indent="-342900" algn="ctr">
              <a:spcBef>
                <a:spcPct val="20000"/>
              </a:spcBef>
            </a:pPr>
            <a:r>
              <a:rPr lang="en-US" sz="2800" b="1" i="1" dirty="0">
                <a:solidFill>
                  <a:srgbClr val="2B3E4D"/>
                </a:solidFill>
                <a:latin typeface="Times New Roman" charset="0"/>
              </a:rPr>
              <a:t>Humanities</a:t>
            </a:r>
            <a:endParaRPr lang="en-US" sz="2800" b="1" dirty="0">
              <a:solidFill>
                <a:srgbClr val="2B3E4D"/>
              </a:solidFill>
              <a:latin typeface="Times New Roman" charset="0"/>
            </a:endParaRPr>
          </a:p>
        </p:txBody>
      </p:sp>
      <p:sp>
        <p:nvSpPr>
          <p:cNvPr id="53255" name="Rectangle 3"/>
          <p:cNvSpPr>
            <a:spLocks noChangeArrowheads="1"/>
          </p:cNvSpPr>
          <p:nvPr/>
        </p:nvSpPr>
        <p:spPr bwMode="auto">
          <a:xfrm>
            <a:off x="6442075" y="1211686"/>
            <a:ext cx="2438400" cy="4114800"/>
          </a:xfrm>
          <a:prstGeom prst="rect">
            <a:avLst/>
          </a:prstGeom>
          <a:noFill/>
          <a:ln w="9525">
            <a:noFill/>
            <a:miter lim="800000"/>
            <a:headEnd/>
            <a:tailEnd/>
          </a:ln>
        </p:spPr>
        <p:txBody>
          <a:bodyPr lIns="92075" tIns="46038" rIns="92075" bIns="46038">
            <a:prstTxWarp prst="textNoShape">
              <a:avLst/>
            </a:prstTxWarp>
          </a:bodyPr>
          <a:lstStyle/>
          <a:p>
            <a:pPr marL="342900" indent="-342900" algn="ctr">
              <a:spcBef>
                <a:spcPct val="20000"/>
              </a:spcBef>
            </a:pPr>
            <a:r>
              <a:rPr lang="en-US" sz="2800" b="1" i="1" dirty="0">
                <a:solidFill>
                  <a:srgbClr val="2B3E4D"/>
                </a:solidFill>
                <a:latin typeface="Times New Roman" charset="0"/>
              </a:rPr>
              <a:t>Science</a:t>
            </a:r>
            <a:endParaRPr lang="en-US" sz="2800" b="1" dirty="0">
              <a:solidFill>
                <a:srgbClr val="2B3E4D"/>
              </a:solidFill>
              <a:latin typeface="Times New Roman" charset="0"/>
            </a:endParaRPr>
          </a:p>
        </p:txBody>
      </p:sp>
      <p:sp>
        <p:nvSpPr>
          <p:cNvPr id="53256" name="Text Box 4"/>
          <p:cNvSpPr txBox="1">
            <a:spLocks noChangeArrowheads="1"/>
          </p:cNvSpPr>
          <p:nvPr/>
        </p:nvSpPr>
        <p:spPr bwMode="auto">
          <a:xfrm>
            <a:off x="1127125" y="2420815"/>
            <a:ext cx="3265488" cy="769441"/>
          </a:xfrm>
          <a:prstGeom prst="rect">
            <a:avLst/>
          </a:prstGeom>
          <a:noFill/>
          <a:ln w="9525" cap="sq">
            <a:noFill/>
            <a:miter lim="800000"/>
            <a:headEnd/>
            <a:tailEnd/>
          </a:ln>
        </p:spPr>
        <p:txBody>
          <a:bodyPr wrap="square" anchor="ctr">
            <a:prstTxWarp prst="textNoShape">
              <a:avLst/>
            </a:prstTxWarp>
            <a:spAutoFit/>
          </a:bodyPr>
          <a:lstStyle/>
          <a:p>
            <a:r>
              <a:rPr lang="en-US" sz="2200" b="1" dirty="0">
                <a:solidFill>
                  <a:srgbClr val="2B3E4D"/>
                </a:solidFill>
                <a:latin typeface="Times New Roman" charset="0"/>
              </a:rPr>
              <a:t>epistemic relation </a:t>
            </a:r>
            <a:endParaRPr lang="en-US" sz="2200" b="1" dirty="0" smtClean="0">
              <a:solidFill>
                <a:srgbClr val="2B3E4D"/>
              </a:solidFill>
              <a:latin typeface="Times New Roman" charset="0"/>
            </a:endParaRPr>
          </a:p>
          <a:p>
            <a:r>
              <a:rPr lang="en-US" sz="2200" b="1" dirty="0" smtClean="0">
                <a:solidFill>
                  <a:srgbClr val="2B3E4D"/>
                </a:solidFill>
                <a:latin typeface="Times New Roman" charset="0"/>
              </a:rPr>
              <a:t>(</a:t>
            </a:r>
            <a:r>
              <a:rPr lang="en-US" sz="2200" b="1" dirty="0">
                <a:solidFill>
                  <a:srgbClr val="2B3E4D"/>
                </a:solidFill>
                <a:latin typeface="Times New Roman" charset="0"/>
              </a:rPr>
              <a:t>to knowledge structure</a:t>
            </a:r>
            <a:r>
              <a:rPr lang="en-US" sz="2200" dirty="0">
                <a:solidFill>
                  <a:srgbClr val="2B3E4D"/>
                </a:solidFill>
                <a:latin typeface="Times New Roman" charset="0"/>
              </a:rPr>
              <a:t>)</a:t>
            </a:r>
          </a:p>
        </p:txBody>
      </p:sp>
      <p:sp>
        <p:nvSpPr>
          <p:cNvPr id="53257" name="Text Box 5"/>
          <p:cNvSpPr txBox="1">
            <a:spLocks noChangeArrowheads="1"/>
          </p:cNvSpPr>
          <p:nvPr/>
        </p:nvSpPr>
        <p:spPr bwMode="auto">
          <a:xfrm>
            <a:off x="1127125" y="4246986"/>
            <a:ext cx="2987675" cy="768350"/>
          </a:xfrm>
          <a:prstGeom prst="rect">
            <a:avLst/>
          </a:prstGeom>
          <a:noFill/>
          <a:ln w="9525" cap="sq">
            <a:noFill/>
            <a:miter lim="800000"/>
            <a:headEnd/>
            <a:tailEnd/>
          </a:ln>
        </p:spPr>
        <p:txBody>
          <a:bodyPr wrap="square" anchor="ctr">
            <a:prstTxWarp prst="textNoShape">
              <a:avLst/>
            </a:prstTxWarp>
            <a:spAutoFit/>
          </a:bodyPr>
          <a:lstStyle/>
          <a:p>
            <a:r>
              <a:rPr lang="en-US" sz="2200" b="1" dirty="0">
                <a:solidFill>
                  <a:srgbClr val="2B3E4D"/>
                </a:solidFill>
                <a:latin typeface="Times New Roman" charset="0"/>
              </a:rPr>
              <a:t>social relation </a:t>
            </a:r>
          </a:p>
          <a:p>
            <a:r>
              <a:rPr lang="en-US" sz="2200" b="1" dirty="0">
                <a:solidFill>
                  <a:srgbClr val="2B3E4D"/>
                </a:solidFill>
                <a:latin typeface="Times New Roman" charset="0"/>
              </a:rPr>
              <a:t>(to knower structure)</a:t>
            </a:r>
          </a:p>
        </p:txBody>
      </p:sp>
      <p:grpSp>
        <p:nvGrpSpPr>
          <p:cNvPr id="53258" name="Group 8"/>
          <p:cNvGrpSpPr>
            <a:grpSpLocks/>
          </p:cNvGrpSpPr>
          <p:nvPr/>
        </p:nvGrpSpPr>
        <p:grpSpPr bwMode="auto">
          <a:xfrm>
            <a:off x="4316413" y="2888086"/>
            <a:ext cx="2057400" cy="152400"/>
            <a:chOff x="2016" y="1776"/>
            <a:chExt cx="1296" cy="96"/>
          </a:xfrm>
        </p:grpSpPr>
        <p:sp>
          <p:nvSpPr>
            <p:cNvPr id="53279" name="Line 9"/>
            <p:cNvSpPr>
              <a:spLocks noChangeShapeType="1"/>
            </p:cNvSpPr>
            <p:nvPr/>
          </p:nvSpPr>
          <p:spPr bwMode="auto">
            <a:xfrm>
              <a:off x="2016" y="1872"/>
              <a:ext cx="1296" cy="0"/>
            </a:xfrm>
            <a:prstGeom prst="line">
              <a:avLst/>
            </a:prstGeom>
            <a:noFill/>
            <a:ln w="38100" cap="sq">
              <a:solidFill>
                <a:schemeClr val="tx1"/>
              </a:solidFill>
              <a:round/>
              <a:headEnd/>
              <a:tailEnd/>
            </a:ln>
          </p:spPr>
          <p:txBody>
            <a:bodyPr wrap="none" anchor="ctr">
              <a:prstTxWarp prst="textNoShape">
                <a:avLst/>
              </a:prstTxWarp>
            </a:bodyPr>
            <a:lstStyle/>
            <a:p>
              <a:endParaRPr lang="en-US"/>
            </a:p>
          </p:txBody>
        </p:sp>
        <p:sp>
          <p:nvSpPr>
            <p:cNvPr id="53280" name="Line 10"/>
            <p:cNvSpPr>
              <a:spLocks noChangeShapeType="1"/>
            </p:cNvSpPr>
            <p:nvPr/>
          </p:nvSpPr>
          <p:spPr bwMode="auto">
            <a:xfrm flipV="1">
              <a:off x="2064" y="1776"/>
              <a:ext cx="0" cy="96"/>
            </a:xfrm>
            <a:prstGeom prst="line">
              <a:avLst/>
            </a:prstGeom>
            <a:noFill/>
            <a:ln w="28575" cap="sq">
              <a:solidFill>
                <a:schemeClr val="tx1"/>
              </a:solidFill>
              <a:round/>
              <a:headEnd/>
              <a:tailEnd/>
            </a:ln>
          </p:spPr>
          <p:txBody>
            <a:bodyPr wrap="none" anchor="ctr">
              <a:prstTxWarp prst="textNoShape">
                <a:avLst/>
              </a:prstTxWarp>
            </a:bodyPr>
            <a:lstStyle/>
            <a:p>
              <a:endParaRPr lang="en-US"/>
            </a:p>
          </p:txBody>
        </p:sp>
        <p:sp>
          <p:nvSpPr>
            <p:cNvPr id="53281" name="Line 11"/>
            <p:cNvSpPr>
              <a:spLocks noChangeShapeType="1"/>
            </p:cNvSpPr>
            <p:nvPr/>
          </p:nvSpPr>
          <p:spPr bwMode="auto">
            <a:xfrm flipV="1">
              <a:off x="2352" y="1776"/>
              <a:ext cx="0" cy="96"/>
            </a:xfrm>
            <a:prstGeom prst="line">
              <a:avLst/>
            </a:prstGeom>
            <a:noFill/>
            <a:ln w="28575" cap="sq">
              <a:solidFill>
                <a:schemeClr val="tx1"/>
              </a:solidFill>
              <a:round/>
              <a:headEnd/>
              <a:tailEnd/>
            </a:ln>
          </p:spPr>
          <p:txBody>
            <a:bodyPr wrap="none" anchor="ctr">
              <a:prstTxWarp prst="textNoShape">
                <a:avLst/>
              </a:prstTxWarp>
            </a:bodyPr>
            <a:lstStyle/>
            <a:p>
              <a:endParaRPr lang="en-US"/>
            </a:p>
          </p:txBody>
        </p:sp>
        <p:sp>
          <p:nvSpPr>
            <p:cNvPr id="53282" name="Line 12"/>
            <p:cNvSpPr>
              <a:spLocks noChangeShapeType="1"/>
            </p:cNvSpPr>
            <p:nvPr/>
          </p:nvSpPr>
          <p:spPr bwMode="auto">
            <a:xfrm flipV="1">
              <a:off x="2640" y="1776"/>
              <a:ext cx="0" cy="96"/>
            </a:xfrm>
            <a:prstGeom prst="line">
              <a:avLst/>
            </a:prstGeom>
            <a:noFill/>
            <a:ln w="28575" cap="sq">
              <a:solidFill>
                <a:schemeClr val="tx1"/>
              </a:solidFill>
              <a:round/>
              <a:headEnd/>
              <a:tailEnd/>
            </a:ln>
          </p:spPr>
          <p:txBody>
            <a:bodyPr wrap="none" anchor="ctr">
              <a:prstTxWarp prst="textNoShape">
                <a:avLst/>
              </a:prstTxWarp>
            </a:bodyPr>
            <a:lstStyle/>
            <a:p>
              <a:endParaRPr lang="en-US"/>
            </a:p>
          </p:txBody>
        </p:sp>
        <p:sp>
          <p:nvSpPr>
            <p:cNvPr id="53283" name="Line 13"/>
            <p:cNvSpPr>
              <a:spLocks noChangeShapeType="1"/>
            </p:cNvSpPr>
            <p:nvPr/>
          </p:nvSpPr>
          <p:spPr bwMode="auto">
            <a:xfrm flipV="1">
              <a:off x="2928" y="1776"/>
              <a:ext cx="0" cy="96"/>
            </a:xfrm>
            <a:prstGeom prst="line">
              <a:avLst/>
            </a:prstGeom>
            <a:noFill/>
            <a:ln w="28575" cap="sq">
              <a:solidFill>
                <a:schemeClr val="tx1"/>
              </a:solidFill>
              <a:round/>
              <a:headEnd/>
              <a:tailEnd/>
            </a:ln>
          </p:spPr>
          <p:txBody>
            <a:bodyPr wrap="none" anchor="ctr">
              <a:prstTxWarp prst="textNoShape">
                <a:avLst/>
              </a:prstTxWarp>
            </a:bodyPr>
            <a:lstStyle/>
            <a:p>
              <a:endParaRPr lang="en-US"/>
            </a:p>
          </p:txBody>
        </p:sp>
        <p:sp>
          <p:nvSpPr>
            <p:cNvPr id="53284" name="Line 14"/>
            <p:cNvSpPr>
              <a:spLocks noChangeShapeType="1"/>
            </p:cNvSpPr>
            <p:nvPr/>
          </p:nvSpPr>
          <p:spPr bwMode="auto">
            <a:xfrm flipV="1">
              <a:off x="3216" y="1776"/>
              <a:ext cx="0" cy="96"/>
            </a:xfrm>
            <a:prstGeom prst="line">
              <a:avLst/>
            </a:prstGeom>
            <a:noFill/>
            <a:ln w="28575" cap="sq">
              <a:solidFill>
                <a:schemeClr val="tx1"/>
              </a:solidFill>
              <a:round/>
              <a:headEnd/>
              <a:tailEnd/>
            </a:ln>
          </p:spPr>
          <p:txBody>
            <a:bodyPr wrap="none" anchor="ctr">
              <a:prstTxWarp prst="textNoShape">
                <a:avLst/>
              </a:prstTxWarp>
            </a:bodyPr>
            <a:lstStyle/>
            <a:p>
              <a:endParaRPr lang="en-US"/>
            </a:p>
          </p:txBody>
        </p:sp>
      </p:grpSp>
      <p:grpSp>
        <p:nvGrpSpPr>
          <p:cNvPr id="53259" name="Group 15"/>
          <p:cNvGrpSpPr>
            <a:grpSpLocks/>
          </p:cNvGrpSpPr>
          <p:nvPr/>
        </p:nvGrpSpPr>
        <p:grpSpPr bwMode="auto">
          <a:xfrm>
            <a:off x="6623050" y="4866111"/>
            <a:ext cx="2057400" cy="152400"/>
            <a:chOff x="2016" y="1776"/>
            <a:chExt cx="1296" cy="96"/>
          </a:xfrm>
        </p:grpSpPr>
        <p:sp>
          <p:nvSpPr>
            <p:cNvPr id="53273" name="Line 16"/>
            <p:cNvSpPr>
              <a:spLocks noChangeShapeType="1"/>
            </p:cNvSpPr>
            <p:nvPr/>
          </p:nvSpPr>
          <p:spPr bwMode="auto">
            <a:xfrm>
              <a:off x="2016" y="1872"/>
              <a:ext cx="1296" cy="0"/>
            </a:xfrm>
            <a:prstGeom prst="line">
              <a:avLst/>
            </a:prstGeom>
            <a:noFill/>
            <a:ln w="38100" cap="sq">
              <a:solidFill>
                <a:schemeClr val="tx1"/>
              </a:solidFill>
              <a:round/>
              <a:headEnd/>
              <a:tailEnd/>
            </a:ln>
          </p:spPr>
          <p:txBody>
            <a:bodyPr wrap="none" anchor="ctr">
              <a:prstTxWarp prst="textNoShape">
                <a:avLst/>
              </a:prstTxWarp>
            </a:bodyPr>
            <a:lstStyle/>
            <a:p>
              <a:endParaRPr lang="en-US"/>
            </a:p>
          </p:txBody>
        </p:sp>
        <p:sp>
          <p:nvSpPr>
            <p:cNvPr id="53274" name="Line 17"/>
            <p:cNvSpPr>
              <a:spLocks noChangeShapeType="1"/>
            </p:cNvSpPr>
            <p:nvPr/>
          </p:nvSpPr>
          <p:spPr bwMode="auto">
            <a:xfrm flipV="1">
              <a:off x="2064" y="1776"/>
              <a:ext cx="0" cy="96"/>
            </a:xfrm>
            <a:prstGeom prst="line">
              <a:avLst/>
            </a:prstGeom>
            <a:noFill/>
            <a:ln w="28575" cap="sq">
              <a:solidFill>
                <a:schemeClr val="tx1"/>
              </a:solidFill>
              <a:round/>
              <a:headEnd/>
              <a:tailEnd/>
            </a:ln>
          </p:spPr>
          <p:txBody>
            <a:bodyPr wrap="none" anchor="ctr">
              <a:prstTxWarp prst="textNoShape">
                <a:avLst/>
              </a:prstTxWarp>
            </a:bodyPr>
            <a:lstStyle/>
            <a:p>
              <a:endParaRPr lang="en-US"/>
            </a:p>
          </p:txBody>
        </p:sp>
        <p:sp>
          <p:nvSpPr>
            <p:cNvPr id="53275" name="Line 18"/>
            <p:cNvSpPr>
              <a:spLocks noChangeShapeType="1"/>
            </p:cNvSpPr>
            <p:nvPr/>
          </p:nvSpPr>
          <p:spPr bwMode="auto">
            <a:xfrm flipV="1">
              <a:off x="2352" y="1776"/>
              <a:ext cx="0" cy="96"/>
            </a:xfrm>
            <a:prstGeom prst="line">
              <a:avLst/>
            </a:prstGeom>
            <a:noFill/>
            <a:ln w="28575" cap="sq">
              <a:solidFill>
                <a:schemeClr val="tx1"/>
              </a:solidFill>
              <a:round/>
              <a:headEnd/>
              <a:tailEnd/>
            </a:ln>
          </p:spPr>
          <p:txBody>
            <a:bodyPr wrap="none" anchor="ctr">
              <a:prstTxWarp prst="textNoShape">
                <a:avLst/>
              </a:prstTxWarp>
            </a:bodyPr>
            <a:lstStyle/>
            <a:p>
              <a:endParaRPr lang="en-US"/>
            </a:p>
          </p:txBody>
        </p:sp>
        <p:sp>
          <p:nvSpPr>
            <p:cNvPr id="53276" name="Line 19"/>
            <p:cNvSpPr>
              <a:spLocks noChangeShapeType="1"/>
            </p:cNvSpPr>
            <p:nvPr/>
          </p:nvSpPr>
          <p:spPr bwMode="auto">
            <a:xfrm flipV="1">
              <a:off x="2640" y="1776"/>
              <a:ext cx="0" cy="96"/>
            </a:xfrm>
            <a:prstGeom prst="line">
              <a:avLst/>
            </a:prstGeom>
            <a:noFill/>
            <a:ln w="28575" cap="sq">
              <a:solidFill>
                <a:schemeClr val="tx1"/>
              </a:solidFill>
              <a:round/>
              <a:headEnd/>
              <a:tailEnd/>
            </a:ln>
          </p:spPr>
          <p:txBody>
            <a:bodyPr wrap="none" anchor="ctr">
              <a:prstTxWarp prst="textNoShape">
                <a:avLst/>
              </a:prstTxWarp>
            </a:bodyPr>
            <a:lstStyle/>
            <a:p>
              <a:endParaRPr lang="en-US"/>
            </a:p>
          </p:txBody>
        </p:sp>
        <p:sp>
          <p:nvSpPr>
            <p:cNvPr id="53277" name="Line 20"/>
            <p:cNvSpPr>
              <a:spLocks noChangeShapeType="1"/>
            </p:cNvSpPr>
            <p:nvPr/>
          </p:nvSpPr>
          <p:spPr bwMode="auto">
            <a:xfrm flipV="1">
              <a:off x="2928" y="1776"/>
              <a:ext cx="0" cy="96"/>
            </a:xfrm>
            <a:prstGeom prst="line">
              <a:avLst/>
            </a:prstGeom>
            <a:noFill/>
            <a:ln w="28575" cap="sq">
              <a:solidFill>
                <a:schemeClr val="tx1"/>
              </a:solidFill>
              <a:round/>
              <a:headEnd/>
              <a:tailEnd/>
            </a:ln>
          </p:spPr>
          <p:txBody>
            <a:bodyPr wrap="none" anchor="ctr">
              <a:prstTxWarp prst="textNoShape">
                <a:avLst/>
              </a:prstTxWarp>
            </a:bodyPr>
            <a:lstStyle/>
            <a:p>
              <a:endParaRPr lang="en-US"/>
            </a:p>
          </p:txBody>
        </p:sp>
        <p:sp>
          <p:nvSpPr>
            <p:cNvPr id="53278" name="Line 21"/>
            <p:cNvSpPr>
              <a:spLocks noChangeShapeType="1"/>
            </p:cNvSpPr>
            <p:nvPr/>
          </p:nvSpPr>
          <p:spPr bwMode="auto">
            <a:xfrm flipV="1">
              <a:off x="3216" y="1776"/>
              <a:ext cx="0" cy="96"/>
            </a:xfrm>
            <a:prstGeom prst="line">
              <a:avLst/>
            </a:prstGeom>
            <a:noFill/>
            <a:ln w="28575" cap="sq">
              <a:solidFill>
                <a:schemeClr val="tx1"/>
              </a:solidFill>
              <a:round/>
              <a:headEnd/>
              <a:tailEnd/>
            </a:ln>
          </p:spPr>
          <p:txBody>
            <a:bodyPr wrap="none" anchor="ctr">
              <a:prstTxWarp prst="textNoShape">
                <a:avLst/>
              </a:prstTxWarp>
            </a:bodyPr>
            <a:lstStyle/>
            <a:p>
              <a:endParaRPr lang="en-US"/>
            </a:p>
          </p:txBody>
        </p:sp>
      </p:grpSp>
      <p:sp>
        <p:nvSpPr>
          <p:cNvPr id="53260" name="Text Box 24"/>
          <p:cNvSpPr txBox="1">
            <a:spLocks noChangeArrowheads="1"/>
          </p:cNvSpPr>
          <p:nvPr/>
        </p:nvSpPr>
        <p:spPr bwMode="auto">
          <a:xfrm>
            <a:off x="4951985" y="3206042"/>
            <a:ext cx="686243" cy="430887"/>
          </a:xfrm>
          <a:prstGeom prst="rect">
            <a:avLst/>
          </a:prstGeom>
          <a:noFill/>
          <a:ln w="9525" cap="sq">
            <a:noFill/>
            <a:miter lim="800000"/>
            <a:headEnd/>
            <a:tailEnd/>
          </a:ln>
        </p:spPr>
        <p:txBody>
          <a:bodyPr wrap="none" anchor="ctr">
            <a:prstTxWarp prst="textNoShape">
              <a:avLst/>
            </a:prstTxWarp>
            <a:spAutoFit/>
          </a:bodyPr>
          <a:lstStyle/>
          <a:p>
            <a:pPr algn="ctr"/>
            <a:r>
              <a:rPr lang="en-US" sz="2200" dirty="0" smtClean="0">
                <a:solidFill>
                  <a:srgbClr val="2B3E4D"/>
                </a:solidFill>
                <a:latin typeface="Times New Roman" charset="0"/>
              </a:rPr>
              <a:t>ER–</a:t>
            </a:r>
            <a:endParaRPr lang="en-US" sz="2200" dirty="0">
              <a:solidFill>
                <a:srgbClr val="2B3E4D"/>
              </a:solidFill>
              <a:latin typeface="Times New Roman" charset="0"/>
            </a:endParaRPr>
          </a:p>
        </p:txBody>
      </p:sp>
      <p:sp>
        <p:nvSpPr>
          <p:cNvPr id="53261" name="Text Box 25"/>
          <p:cNvSpPr txBox="1">
            <a:spLocks noChangeArrowheads="1"/>
          </p:cNvSpPr>
          <p:nvPr/>
        </p:nvSpPr>
        <p:spPr bwMode="auto">
          <a:xfrm>
            <a:off x="5030788" y="5183611"/>
            <a:ext cx="706437" cy="431800"/>
          </a:xfrm>
          <a:prstGeom prst="rect">
            <a:avLst/>
          </a:prstGeom>
          <a:noFill/>
          <a:ln w="9525" cap="sq">
            <a:noFill/>
            <a:miter lim="800000"/>
            <a:headEnd/>
            <a:tailEnd/>
          </a:ln>
        </p:spPr>
        <p:txBody>
          <a:bodyPr wrap="none" anchor="ctr">
            <a:prstTxWarp prst="textNoShape">
              <a:avLst/>
            </a:prstTxWarp>
            <a:spAutoFit/>
          </a:bodyPr>
          <a:lstStyle/>
          <a:p>
            <a:pPr algn="ctr"/>
            <a:r>
              <a:rPr lang="en-US" sz="2200" b="1">
                <a:solidFill>
                  <a:srgbClr val="2B3E4D"/>
                </a:solidFill>
                <a:latin typeface="Times New Roman" charset="0"/>
              </a:rPr>
              <a:t>SR+</a:t>
            </a:r>
          </a:p>
        </p:txBody>
      </p:sp>
      <p:sp>
        <p:nvSpPr>
          <p:cNvPr id="53262" name="Text Box 26"/>
          <p:cNvSpPr txBox="1">
            <a:spLocks noChangeArrowheads="1"/>
          </p:cNvSpPr>
          <p:nvPr/>
        </p:nvSpPr>
        <p:spPr bwMode="auto">
          <a:xfrm>
            <a:off x="7264400" y="3208761"/>
            <a:ext cx="736600" cy="430213"/>
          </a:xfrm>
          <a:prstGeom prst="rect">
            <a:avLst/>
          </a:prstGeom>
          <a:noFill/>
          <a:ln w="9525" cap="sq">
            <a:noFill/>
            <a:miter lim="800000"/>
            <a:headEnd/>
            <a:tailEnd/>
          </a:ln>
        </p:spPr>
        <p:txBody>
          <a:bodyPr wrap="none" anchor="ctr">
            <a:prstTxWarp prst="textNoShape">
              <a:avLst/>
            </a:prstTxWarp>
            <a:spAutoFit/>
          </a:bodyPr>
          <a:lstStyle/>
          <a:p>
            <a:pPr algn="ctr"/>
            <a:r>
              <a:rPr lang="en-US" sz="2200" b="1">
                <a:solidFill>
                  <a:srgbClr val="2B3E4D"/>
                </a:solidFill>
                <a:latin typeface="Times New Roman" charset="0"/>
              </a:rPr>
              <a:t>ER+</a:t>
            </a:r>
          </a:p>
        </p:txBody>
      </p:sp>
      <p:sp>
        <p:nvSpPr>
          <p:cNvPr id="53263" name="Text Box 27"/>
          <p:cNvSpPr txBox="1">
            <a:spLocks noChangeArrowheads="1"/>
          </p:cNvSpPr>
          <p:nvPr/>
        </p:nvSpPr>
        <p:spPr bwMode="auto">
          <a:xfrm>
            <a:off x="7351479" y="5184067"/>
            <a:ext cx="671979" cy="430887"/>
          </a:xfrm>
          <a:prstGeom prst="rect">
            <a:avLst/>
          </a:prstGeom>
          <a:noFill/>
          <a:ln w="9525" cap="sq">
            <a:noFill/>
            <a:miter lim="800000"/>
            <a:headEnd/>
            <a:tailEnd/>
          </a:ln>
        </p:spPr>
        <p:txBody>
          <a:bodyPr wrap="none" anchor="ctr">
            <a:prstTxWarp prst="textNoShape">
              <a:avLst/>
            </a:prstTxWarp>
            <a:spAutoFit/>
          </a:bodyPr>
          <a:lstStyle/>
          <a:p>
            <a:pPr algn="ctr"/>
            <a:r>
              <a:rPr lang="en-US" sz="2200" dirty="0" smtClean="0">
                <a:solidFill>
                  <a:srgbClr val="2B3E4D"/>
                </a:solidFill>
                <a:latin typeface="Times New Roman" charset="0"/>
              </a:rPr>
              <a:t>SR–</a:t>
            </a:r>
            <a:endParaRPr lang="en-US" sz="2200" dirty="0">
              <a:solidFill>
                <a:srgbClr val="2B3E4D"/>
              </a:solidFill>
              <a:latin typeface="Times New Roman" charset="0"/>
            </a:endParaRPr>
          </a:p>
        </p:txBody>
      </p:sp>
      <p:grpSp>
        <p:nvGrpSpPr>
          <p:cNvPr id="53264" name="Group 5"/>
          <p:cNvGrpSpPr>
            <a:grpSpLocks/>
          </p:cNvGrpSpPr>
          <p:nvPr/>
        </p:nvGrpSpPr>
        <p:grpSpPr bwMode="auto">
          <a:xfrm>
            <a:off x="7010400" y="1897486"/>
            <a:ext cx="1265238" cy="1143000"/>
            <a:chOff x="2400" y="96"/>
            <a:chExt cx="1139" cy="1170"/>
          </a:xfrm>
        </p:grpSpPr>
        <p:sp>
          <p:nvSpPr>
            <p:cNvPr id="53270" name="Line 6"/>
            <p:cNvSpPr>
              <a:spLocks noChangeShapeType="1"/>
            </p:cNvSpPr>
            <p:nvPr/>
          </p:nvSpPr>
          <p:spPr bwMode="auto">
            <a:xfrm flipH="1">
              <a:off x="2400" y="96"/>
              <a:ext cx="576" cy="1170"/>
            </a:xfrm>
            <a:prstGeom prst="line">
              <a:avLst/>
            </a:prstGeom>
            <a:noFill/>
            <a:ln w="38100">
              <a:solidFill>
                <a:schemeClr val="tx1"/>
              </a:solidFill>
              <a:round/>
              <a:headEnd/>
              <a:tailEnd/>
            </a:ln>
          </p:spPr>
          <p:txBody>
            <a:bodyPr>
              <a:prstTxWarp prst="textNoShape">
                <a:avLst/>
              </a:prstTxWarp>
            </a:bodyPr>
            <a:lstStyle/>
            <a:p>
              <a:endParaRPr lang="en-US"/>
            </a:p>
          </p:txBody>
        </p:sp>
        <p:sp>
          <p:nvSpPr>
            <p:cNvPr id="53271" name="Line 7"/>
            <p:cNvSpPr>
              <a:spLocks noChangeShapeType="1"/>
            </p:cNvSpPr>
            <p:nvPr/>
          </p:nvSpPr>
          <p:spPr bwMode="auto">
            <a:xfrm>
              <a:off x="2400" y="1248"/>
              <a:ext cx="1139" cy="9"/>
            </a:xfrm>
            <a:prstGeom prst="line">
              <a:avLst/>
            </a:prstGeom>
            <a:noFill/>
            <a:ln w="38100">
              <a:solidFill>
                <a:schemeClr val="tx1"/>
              </a:solidFill>
              <a:round/>
              <a:headEnd/>
              <a:tailEnd/>
            </a:ln>
          </p:spPr>
          <p:txBody>
            <a:bodyPr>
              <a:prstTxWarp prst="textNoShape">
                <a:avLst/>
              </a:prstTxWarp>
            </a:bodyPr>
            <a:lstStyle/>
            <a:p>
              <a:endParaRPr lang="en-US"/>
            </a:p>
          </p:txBody>
        </p:sp>
        <p:sp>
          <p:nvSpPr>
            <p:cNvPr id="53272" name="Line 8"/>
            <p:cNvSpPr>
              <a:spLocks noChangeShapeType="1"/>
            </p:cNvSpPr>
            <p:nvPr/>
          </p:nvSpPr>
          <p:spPr bwMode="auto">
            <a:xfrm>
              <a:off x="2976" y="96"/>
              <a:ext cx="553" cy="1160"/>
            </a:xfrm>
            <a:prstGeom prst="line">
              <a:avLst/>
            </a:prstGeom>
            <a:noFill/>
            <a:ln w="38100">
              <a:solidFill>
                <a:schemeClr val="tx1"/>
              </a:solidFill>
              <a:round/>
              <a:headEnd/>
              <a:tailEnd/>
            </a:ln>
          </p:spPr>
          <p:txBody>
            <a:bodyPr>
              <a:prstTxWarp prst="textNoShape">
                <a:avLst/>
              </a:prstTxWarp>
            </a:bodyPr>
            <a:lstStyle/>
            <a:p>
              <a:endParaRPr lang="en-US"/>
            </a:p>
          </p:txBody>
        </p:sp>
      </p:grpSp>
      <p:grpSp>
        <p:nvGrpSpPr>
          <p:cNvPr id="53265" name="Group 5"/>
          <p:cNvGrpSpPr>
            <a:grpSpLocks/>
          </p:cNvGrpSpPr>
          <p:nvPr/>
        </p:nvGrpSpPr>
        <p:grpSpPr bwMode="auto">
          <a:xfrm>
            <a:off x="4724400" y="3875511"/>
            <a:ext cx="1265238" cy="1143000"/>
            <a:chOff x="2400" y="96"/>
            <a:chExt cx="1139" cy="1170"/>
          </a:xfrm>
        </p:grpSpPr>
        <p:sp>
          <p:nvSpPr>
            <p:cNvPr id="53267" name="Line 6"/>
            <p:cNvSpPr>
              <a:spLocks noChangeShapeType="1"/>
            </p:cNvSpPr>
            <p:nvPr/>
          </p:nvSpPr>
          <p:spPr bwMode="auto">
            <a:xfrm flipH="1">
              <a:off x="2400" y="96"/>
              <a:ext cx="576" cy="1170"/>
            </a:xfrm>
            <a:prstGeom prst="line">
              <a:avLst/>
            </a:prstGeom>
            <a:noFill/>
            <a:ln w="38100">
              <a:solidFill>
                <a:schemeClr val="tx1"/>
              </a:solidFill>
              <a:round/>
              <a:headEnd/>
              <a:tailEnd/>
            </a:ln>
          </p:spPr>
          <p:txBody>
            <a:bodyPr>
              <a:prstTxWarp prst="textNoShape">
                <a:avLst/>
              </a:prstTxWarp>
            </a:bodyPr>
            <a:lstStyle/>
            <a:p>
              <a:endParaRPr lang="en-US"/>
            </a:p>
          </p:txBody>
        </p:sp>
        <p:sp>
          <p:nvSpPr>
            <p:cNvPr id="53268" name="Line 7"/>
            <p:cNvSpPr>
              <a:spLocks noChangeShapeType="1"/>
            </p:cNvSpPr>
            <p:nvPr/>
          </p:nvSpPr>
          <p:spPr bwMode="auto">
            <a:xfrm>
              <a:off x="2400" y="1248"/>
              <a:ext cx="1139" cy="9"/>
            </a:xfrm>
            <a:prstGeom prst="line">
              <a:avLst/>
            </a:prstGeom>
            <a:noFill/>
            <a:ln w="38100">
              <a:solidFill>
                <a:schemeClr val="tx1"/>
              </a:solidFill>
              <a:round/>
              <a:headEnd/>
              <a:tailEnd/>
            </a:ln>
          </p:spPr>
          <p:txBody>
            <a:bodyPr>
              <a:prstTxWarp prst="textNoShape">
                <a:avLst/>
              </a:prstTxWarp>
            </a:bodyPr>
            <a:lstStyle/>
            <a:p>
              <a:endParaRPr lang="en-US"/>
            </a:p>
          </p:txBody>
        </p:sp>
        <p:sp>
          <p:nvSpPr>
            <p:cNvPr id="53269" name="Line 8"/>
            <p:cNvSpPr>
              <a:spLocks noChangeShapeType="1"/>
            </p:cNvSpPr>
            <p:nvPr/>
          </p:nvSpPr>
          <p:spPr bwMode="auto">
            <a:xfrm>
              <a:off x="2976" y="96"/>
              <a:ext cx="553" cy="1160"/>
            </a:xfrm>
            <a:prstGeom prst="line">
              <a:avLst/>
            </a:prstGeom>
            <a:noFill/>
            <a:ln w="38100">
              <a:solidFill>
                <a:schemeClr val="tx1"/>
              </a:solidFill>
              <a:round/>
              <a:headEnd/>
              <a:tailEnd/>
            </a:ln>
          </p:spPr>
          <p:txBody>
            <a:bodyPr>
              <a:prstTxWarp prst="textNoShape">
                <a:avLst/>
              </a:prstTxWarp>
            </a:bodyPr>
            <a:lstStyle/>
            <a:p>
              <a:endParaRPr lang="en-US"/>
            </a:p>
          </p:txBody>
        </p:sp>
      </p:grpSp>
      <p:sp>
        <p:nvSpPr>
          <p:cNvPr id="36" name="Content Placeholder 3"/>
          <p:cNvSpPr>
            <a:spLocks noGrp="1"/>
          </p:cNvSpPr>
          <p:nvPr>
            <p:ph sz="quarter" idx="13"/>
          </p:nvPr>
        </p:nvSpPr>
        <p:spPr bwMode="auto">
          <a:xfrm>
            <a:off x="0" y="1181100"/>
            <a:ext cx="1127125" cy="5676900"/>
          </a:xfrm>
          <a:gradFill>
            <a:gsLst>
              <a:gs pos="0">
                <a:srgbClr val="000028"/>
              </a:gs>
              <a:gs pos="100000">
                <a:schemeClr val="bg1"/>
              </a:gs>
              <a:gs pos="40000">
                <a:srgbClr val="000028"/>
              </a:gs>
            </a:gsLst>
          </a:gradFill>
          <a:ln>
            <a:miter lim="800000"/>
            <a:headEnd/>
            <a:tailEnd/>
          </a:ln>
        </p:spPr>
        <p:txBody>
          <a:bodyPr wrap="square" lIns="91440" tIns="45720" rIns="91440" bIns="45720" numCol="1" anchor="t" anchorCtr="0" compatLnSpc="1">
            <a:prstTxWarp prst="textNoShape">
              <a:avLst/>
            </a:prstTxWarp>
          </a:bodyPr>
          <a:lstStyle/>
          <a:p>
            <a:pPr eaLnBrk="1" hangingPunct="1">
              <a:defRPr/>
            </a:pPr>
            <a:endParaRPr lang="en-US" dirty="0"/>
          </a:p>
        </p:txBody>
      </p:sp>
      <p:sp>
        <p:nvSpPr>
          <p:cNvPr id="35" name="Rounded Rectangle 34"/>
          <p:cNvSpPr/>
          <p:nvPr/>
        </p:nvSpPr>
        <p:spPr>
          <a:xfrm>
            <a:off x="6442074" y="1180694"/>
            <a:ext cx="2447925" cy="4945469"/>
          </a:xfrm>
          <a:prstGeom prst="roundRect">
            <a:avLst/>
          </a:prstGeom>
          <a:noFill/>
          <a:ln w="31750" cmpd="sng">
            <a:solidFill>
              <a:srgbClr val="000090"/>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Tree>
    <p:extLst>
      <p:ext uri="{BB962C8B-B14F-4D97-AF65-F5344CB8AC3E}">
        <p14:creationId xmlns:p14="http://schemas.microsoft.com/office/powerpoint/2010/main" val="1344358645"/>
      </p:ext>
    </p:extLst>
  </p:cSld>
  <p:clrMapOvr>
    <a:masterClrMapping/>
  </p:clrMapOvr>
  <p:timing>
    <p:tnLst>
      <p:par>
        <p:cTn xmlns:p14="http://schemas.microsoft.com/office/powerpoint/2010/mai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5"/>
          </p:nvPr>
        </p:nvSpPr>
        <p:spPr/>
        <p:txBody>
          <a:bodyPr/>
          <a:lstStyle/>
          <a:p>
            <a:pPr>
              <a:defRPr/>
            </a:pPr>
            <a:fld id="{DE61F41D-509B-B24C-8DC7-E3FBB1056358}" type="slidenum">
              <a:rPr lang="en-US"/>
              <a:pPr>
                <a:defRPr/>
              </a:pPr>
              <a:t>35</a:t>
            </a:fld>
            <a:endParaRPr lang="en-US" dirty="0"/>
          </a:p>
        </p:txBody>
      </p:sp>
      <p:grpSp>
        <p:nvGrpSpPr>
          <p:cNvPr id="3" name="Group 3"/>
          <p:cNvGrpSpPr>
            <a:grpSpLocks/>
          </p:cNvGrpSpPr>
          <p:nvPr/>
        </p:nvGrpSpPr>
        <p:grpSpPr bwMode="auto">
          <a:xfrm>
            <a:off x="5121275" y="1192681"/>
            <a:ext cx="673100" cy="4419600"/>
            <a:chOff x="3264" y="912"/>
            <a:chExt cx="424" cy="2784"/>
          </a:xfrm>
        </p:grpSpPr>
        <p:sp>
          <p:nvSpPr>
            <p:cNvPr id="32787" name="Line 4"/>
            <p:cNvSpPr>
              <a:spLocks noChangeShapeType="1"/>
            </p:cNvSpPr>
            <p:nvPr/>
          </p:nvSpPr>
          <p:spPr bwMode="auto">
            <a:xfrm>
              <a:off x="3264" y="912"/>
              <a:ext cx="0" cy="2784"/>
            </a:xfrm>
            <a:prstGeom prst="line">
              <a:avLst/>
            </a:prstGeom>
            <a:noFill/>
            <a:ln w="19050" cap="sq">
              <a:solidFill>
                <a:schemeClr val="tx1"/>
              </a:solidFill>
              <a:round/>
              <a:headEnd type="triangle" w="lg" len="lg"/>
              <a:tailEnd type="triangle" w="lg" len="lg"/>
            </a:ln>
          </p:spPr>
          <p:txBody>
            <a:bodyPr wrap="none" anchor="ctr">
              <a:prstTxWarp prst="textNoShape">
                <a:avLst/>
              </a:prstTxWarp>
            </a:bodyPr>
            <a:lstStyle/>
            <a:p>
              <a:endParaRPr lang="en-US"/>
            </a:p>
          </p:txBody>
        </p:sp>
        <p:sp>
          <p:nvSpPr>
            <p:cNvPr id="32788" name="Text Box 5"/>
            <p:cNvSpPr txBox="1">
              <a:spLocks noChangeArrowheads="1"/>
            </p:cNvSpPr>
            <p:nvPr/>
          </p:nvSpPr>
          <p:spPr bwMode="auto">
            <a:xfrm>
              <a:off x="3273" y="912"/>
              <a:ext cx="415" cy="252"/>
            </a:xfrm>
            <a:prstGeom prst="rect">
              <a:avLst/>
            </a:prstGeom>
            <a:noFill/>
            <a:ln w="12700" cap="sq">
              <a:noFill/>
              <a:miter lim="800000"/>
              <a:headEnd type="none" w="sm" len="sm"/>
              <a:tailEnd type="none" w="sm" len="sm"/>
            </a:ln>
          </p:spPr>
          <p:txBody>
            <a:bodyPr wrap="none">
              <a:prstTxWarp prst="textNoShape">
                <a:avLst/>
              </a:prstTxWarp>
              <a:spAutoFit/>
            </a:bodyPr>
            <a:lstStyle/>
            <a:p>
              <a:r>
                <a:rPr lang="en-US" sz="2000" dirty="0">
                  <a:solidFill>
                    <a:srgbClr val="C00000"/>
                  </a:solidFill>
                  <a:latin typeface="Times New Roman" charset="0"/>
                  <a:ea typeface="Times New Roman" charset="0"/>
                  <a:cs typeface="Times New Roman" charset="0"/>
                </a:rPr>
                <a:t>ER+</a:t>
              </a:r>
            </a:p>
          </p:txBody>
        </p:sp>
        <p:sp>
          <p:nvSpPr>
            <p:cNvPr id="32789" name="Text Box 6"/>
            <p:cNvSpPr txBox="1">
              <a:spLocks noChangeArrowheads="1"/>
            </p:cNvSpPr>
            <p:nvPr/>
          </p:nvSpPr>
          <p:spPr bwMode="auto">
            <a:xfrm>
              <a:off x="3264" y="3374"/>
              <a:ext cx="407" cy="252"/>
            </a:xfrm>
            <a:prstGeom prst="rect">
              <a:avLst/>
            </a:prstGeom>
            <a:noFill/>
            <a:ln w="12700" cap="sq">
              <a:noFill/>
              <a:miter lim="800000"/>
              <a:headEnd type="none" w="sm" len="sm"/>
              <a:tailEnd type="none" w="sm" len="sm"/>
            </a:ln>
          </p:spPr>
          <p:txBody>
            <a:bodyPr wrap="none">
              <a:prstTxWarp prst="textNoShape">
                <a:avLst/>
              </a:prstTxWarp>
              <a:spAutoFit/>
            </a:bodyPr>
            <a:lstStyle/>
            <a:p>
              <a:r>
                <a:rPr lang="en-US" sz="2000" dirty="0" smtClean="0">
                  <a:solidFill>
                    <a:schemeClr val="tx2"/>
                  </a:solidFill>
                  <a:latin typeface="Times New Roman" charset="0"/>
                  <a:ea typeface="Times New Roman" charset="0"/>
                  <a:cs typeface="Times New Roman" charset="0"/>
                </a:rPr>
                <a:t>ER–</a:t>
              </a:r>
              <a:endParaRPr lang="en-US" sz="2000" dirty="0">
                <a:solidFill>
                  <a:schemeClr val="tx2"/>
                </a:solidFill>
                <a:latin typeface="Times New Roman" charset="0"/>
                <a:ea typeface="Times New Roman" charset="0"/>
                <a:cs typeface="Times New Roman" charset="0"/>
              </a:endParaRPr>
            </a:p>
          </p:txBody>
        </p:sp>
      </p:grpSp>
      <p:grpSp>
        <p:nvGrpSpPr>
          <p:cNvPr id="4" name="Group 7"/>
          <p:cNvGrpSpPr>
            <a:grpSpLocks/>
          </p:cNvGrpSpPr>
          <p:nvPr/>
        </p:nvGrpSpPr>
        <p:grpSpPr bwMode="auto">
          <a:xfrm>
            <a:off x="2847975" y="3250081"/>
            <a:ext cx="4468813" cy="400050"/>
            <a:chOff x="1536" y="2208"/>
            <a:chExt cx="3408" cy="252"/>
          </a:xfrm>
        </p:grpSpPr>
        <p:sp>
          <p:nvSpPr>
            <p:cNvPr id="32784" name="Line 8"/>
            <p:cNvSpPr>
              <a:spLocks noChangeShapeType="1"/>
            </p:cNvSpPr>
            <p:nvPr/>
          </p:nvSpPr>
          <p:spPr bwMode="auto">
            <a:xfrm>
              <a:off x="1536" y="2208"/>
              <a:ext cx="3408" cy="0"/>
            </a:xfrm>
            <a:prstGeom prst="line">
              <a:avLst/>
            </a:prstGeom>
            <a:noFill/>
            <a:ln w="12700" cap="sq">
              <a:solidFill>
                <a:schemeClr val="tx1"/>
              </a:solidFill>
              <a:round/>
              <a:headEnd type="triangle" w="lg" len="lg"/>
              <a:tailEnd type="triangle" w="lg" len="lg"/>
            </a:ln>
          </p:spPr>
          <p:txBody>
            <a:bodyPr wrap="none" anchor="ctr">
              <a:prstTxWarp prst="textNoShape">
                <a:avLst/>
              </a:prstTxWarp>
            </a:bodyPr>
            <a:lstStyle/>
            <a:p>
              <a:endParaRPr lang="en-US"/>
            </a:p>
          </p:txBody>
        </p:sp>
        <p:sp>
          <p:nvSpPr>
            <p:cNvPr id="32785" name="Text Box 9"/>
            <p:cNvSpPr txBox="1">
              <a:spLocks noChangeArrowheads="1"/>
            </p:cNvSpPr>
            <p:nvPr/>
          </p:nvSpPr>
          <p:spPr bwMode="auto">
            <a:xfrm>
              <a:off x="4432" y="2208"/>
              <a:ext cx="512" cy="252"/>
            </a:xfrm>
            <a:prstGeom prst="rect">
              <a:avLst/>
            </a:prstGeom>
            <a:noFill/>
            <a:ln w="12700" cap="sq">
              <a:noFill/>
              <a:miter lim="800000"/>
              <a:headEnd type="none" w="sm" len="sm"/>
              <a:tailEnd type="none" w="sm" len="sm"/>
            </a:ln>
          </p:spPr>
          <p:txBody>
            <a:bodyPr>
              <a:prstTxWarp prst="textNoShape">
                <a:avLst/>
              </a:prstTxWarp>
              <a:spAutoFit/>
            </a:bodyPr>
            <a:lstStyle/>
            <a:p>
              <a:r>
                <a:rPr lang="en-US" sz="2000">
                  <a:solidFill>
                    <a:schemeClr val="tx2"/>
                  </a:solidFill>
                  <a:latin typeface="Times New Roman" charset="0"/>
                  <a:ea typeface="Times New Roman" charset="0"/>
                  <a:cs typeface="Times New Roman" charset="0"/>
                </a:rPr>
                <a:t>SR+</a:t>
              </a:r>
            </a:p>
          </p:txBody>
        </p:sp>
        <p:sp>
          <p:nvSpPr>
            <p:cNvPr id="32786" name="Text Box 10"/>
            <p:cNvSpPr txBox="1">
              <a:spLocks noChangeArrowheads="1"/>
            </p:cNvSpPr>
            <p:nvPr/>
          </p:nvSpPr>
          <p:spPr bwMode="auto">
            <a:xfrm>
              <a:off x="1536" y="2208"/>
              <a:ext cx="486" cy="252"/>
            </a:xfrm>
            <a:prstGeom prst="rect">
              <a:avLst/>
            </a:prstGeom>
            <a:noFill/>
            <a:ln w="12700" cap="sq">
              <a:noFill/>
              <a:miter lim="800000"/>
              <a:headEnd type="none" w="sm" len="sm"/>
              <a:tailEnd type="none" w="sm" len="sm"/>
            </a:ln>
          </p:spPr>
          <p:txBody>
            <a:bodyPr>
              <a:prstTxWarp prst="textNoShape">
                <a:avLst/>
              </a:prstTxWarp>
              <a:spAutoFit/>
            </a:bodyPr>
            <a:lstStyle/>
            <a:p>
              <a:r>
                <a:rPr lang="en-US" sz="2000" dirty="0" smtClean="0">
                  <a:solidFill>
                    <a:srgbClr val="C00000"/>
                  </a:solidFill>
                  <a:latin typeface="Times New Roman" charset="0"/>
                  <a:ea typeface="Times New Roman" charset="0"/>
                  <a:cs typeface="Times New Roman" charset="0"/>
                </a:rPr>
                <a:t>SR–</a:t>
              </a:r>
              <a:endParaRPr lang="en-US" sz="2000" dirty="0">
                <a:solidFill>
                  <a:srgbClr val="C00000"/>
                </a:solidFill>
                <a:latin typeface="Times New Roman" charset="0"/>
                <a:ea typeface="Times New Roman" charset="0"/>
                <a:cs typeface="Times New Roman" charset="0"/>
              </a:endParaRPr>
            </a:p>
          </p:txBody>
        </p:sp>
      </p:grpSp>
      <p:sp>
        <p:nvSpPr>
          <p:cNvPr id="15" name="Text Box 11"/>
          <p:cNvSpPr txBox="1">
            <a:spLocks noChangeArrowheads="1"/>
          </p:cNvSpPr>
          <p:nvPr/>
        </p:nvSpPr>
        <p:spPr bwMode="auto">
          <a:xfrm>
            <a:off x="6432550" y="1592731"/>
            <a:ext cx="755650" cy="708025"/>
          </a:xfrm>
          <a:prstGeom prst="rect">
            <a:avLst/>
          </a:prstGeom>
          <a:noFill/>
          <a:ln w="12700" cap="sq">
            <a:noFill/>
            <a:miter lim="800000"/>
            <a:headEnd type="none" w="sm" len="sm"/>
            <a:tailEnd type="none" w="sm" len="sm"/>
          </a:ln>
        </p:spPr>
        <p:txBody>
          <a:bodyPr wrap="none">
            <a:prstTxWarp prst="textNoShape">
              <a:avLst/>
            </a:prstTxWarp>
            <a:spAutoFit/>
          </a:bodyPr>
          <a:lstStyle/>
          <a:p>
            <a:pPr algn="r"/>
            <a:r>
              <a:rPr lang="en-US" sz="2000" i="1" dirty="0" smtClean="0">
                <a:solidFill>
                  <a:schemeClr val="tx2"/>
                </a:solidFill>
                <a:latin typeface="Times New Roman" charset="0"/>
                <a:ea typeface="Times New Roman" charset="0"/>
                <a:cs typeface="Times New Roman" charset="0"/>
              </a:rPr>
              <a:t>élite</a:t>
            </a:r>
            <a:endParaRPr lang="en-US" sz="2000" i="1" dirty="0">
              <a:solidFill>
                <a:schemeClr val="tx2"/>
              </a:solidFill>
              <a:latin typeface="Times New Roman" charset="0"/>
              <a:ea typeface="Times New Roman" charset="0"/>
              <a:cs typeface="Times New Roman" charset="0"/>
            </a:endParaRPr>
          </a:p>
          <a:p>
            <a:pPr algn="r"/>
            <a:r>
              <a:rPr lang="en-US" sz="2000" i="1" dirty="0">
                <a:solidFill>
                  <a:schemeClr val="tx2"/>
                </a:solidFill>
                <a:latin typeface="Times New Roman" charset="0"/>
                <a:ea typeface="Times New Roman" charset="0"/>
                <a:cs typeface="Times New Roman" charset="0"/>
              </a:rPr>
              <a:t>code</a:t>
            </a:r>
          </a:p>
        </p:txBody>
      </p:sp>
      <p:sp>
        <p:nvSpPr>
          <p:cNvPr id="16" name="Text Box 12"/>
          <p:cNvSpPr txBox="1">
            <a:spLocks noChangeArrowheads="1"/>
          </p:cNvSpPr>
          <p:nvPr/>
        </p:nvSpPr>
        <p:spPr bwMode="auto">
          <a:xfrm>
            <a:off x="6162675" y="4256556"/>
            <a:ext cx="1025525" cy="708025"/>
          </a:xfrm>
          <a:prstGeom prst="rect">
            <a:avLst/>
          </a:prstGeom>
          <a:noFill/>
          <a:ln w="12700" cap="sq">
            <a:noFill/>
            <a:miter lim="800000"/>
            <a:headEnd type="none" w="sm" len="sm"/>
            <a:tailEnd type="none" w="sm" len="sm"/>
          </a:ln>
        </p:spPr>
        <p:txBody>
          <a:bodyPr wrap="none">
            <a:prstTxWarp prst="textNoShape">
              <a:avLst/>
            </a:prstTxWarp>
            <a:spAutoFit/>
          </a:bodyPr>
          <a:lstStyle/>
          <a:p>
            <a:pPr algn="r"/>
            <a:r>
              <a:rPr lang="en-US" sz="2000" i="1">
                <a:solidFill>
                  <a:schemeClr val="tx2"/>
                </a:solidFill>
                <a:latin typeface="Times New Roman" charset="0"/>
                <a:ea typeface="Times New Roman" charset="0"/>
                <a:cs typeface="Times New Roman" charset="0"/>
              </a:rPr>
              <a:t>knower</a:t>
            </a:r>
          </a:p>
          <a:p>
            <a:pPr algn="r"/>
            <a:r>
              <a:rPr lang="en-US" sz="2000" i="1">
                <a:solidFill>
                  <a:schemeClr val="tx2"/>
                </a:solidFill>
                <a:latin typeface="Times New Roman" charset="0"/>
                <a:ea typeface="Times New Roman" charset="0"/>
                <a:cs typeface="Times New Roman" charset="0"/>
              </a:rPr>
              <a:t>code</a:t>
            </a:r>
          </a:p>
        </p:txBody>
      </p:sp>
      <p:sp>
        <p:nvSpPr>
          <p:cNvPr id="17" name="Text Box 13"/>
          <p:cNvSpPr txBox="1">
            <a:spLocks noChangeArrowheads="1"/>
          </p:cNvSpPr>
          <p:nvPr/>
        </p:nvSpPr>
        <p:spPr bwMode="auto">
          <a:xfrm>
            <a:off x="3144838" y="1592731"/>
            <a:ext cx="1366837" cy="708025"/>
          </a:xfrm>
          <a:prstGeom prst="rect">
            <a:avLst/>
          </a:prstGeom>
          <a:noFill/>
          <a:ln w="12700" cap="sq">
            <a:noFill/>
            <a:miter lim="800000"/>
            <a:headEnd type="none" w="sm" len="sm"/>
            <a:tailEnd type="none" w="sm" len="sm"/>
          </a:ln>
        </p:spPr>
        <p:txBody>
          <a:bodyPr wrap="none">
            <a:prstTxWarp prst="textNoShape">
              <a:avLst/>
            </a:prstTxWarp>
            <a:spAutoFit/>
          </a:bodyPr>
          <a:lstStyle/>
          <a:p>
            <a:r>
              <a:rPr lang="en-US" sz="2000" i="1" dirty="0">
                <a:solidFill>
                  <a:srgbClr val="C00000"/>
                </a:solidFill>
                <a:latin typeface="Times New Roman" charset="0"/>
                <a:ea typeface="Times New Roman" charset="0"/>
                <a:cs typeface="Times New Roman" charset="0"/>
              </a:rPr>
              <a:t>knowledge </a:t>
            </a:r>
          </a:p>
          <a:p>
            <a:r>
              <a:rPr lang="en-US" sz="2000" i="1" dirty="0">
                <a:solidFill>
                  <a:srgbClr val="C00000"/>
                </a:solidFill>
                <a:latin typeface="Times New Roman" charset="0"/>
                <a:ea typeface="Times New Roman" charset="0"/>
                <a:cs typeface="Times New Roman" charset="0"/>
              </a:rPr>
              <a:t>code</a:t>
            </a:r>
          </a:p>
        </p:txBody>
      </p:sp>
      <p:sp>
        <p:nvSpPr>
          <p:cNvPr id="18" name="Text Box 14"/>
          <p:cNvSpPr txBox="1">
            <a:spLocks noChangeArrowheads="1"/>
          </p:cNvSpPr>
          <p:nvPr/>
        </p:nvSpPr>
        <p:spPr bwMode="auto">
          <a:xfrm>
            <a:off x="3195638" y="4256556"/>
            <a:ext cx="1171575" cy="708025"/>
          </a:xfrm>
          <a:prstGeom prst="rect">
            <a:avLst/>
          </a:prstGeom>
          <a:noFill/>
          <a:ln w="12700" cap="sq">
            <a:noFill/>
            <a:miter lim="800000"/>
            <a:headEnd type="none" w="sm" len="sm"/>
            <a:tailEnd type="none" w="sm" len="sm"/>
          </a:ln>
        </p:spPr>
        <p:txBody>
          <a:bodyPr wrap="none">
            <a:prstTxWarp prst="textNoShape">
              <a:avLst/>
            </a:prstTxWarp>
            <a:spAutoFit/>
          </a:bodyPr>
          <a:lstStyle/>
          <a:p>
            <a:r>
              <a:rPr lang="en-US" sz="2000" i="1">
                <a:solidFill>
                  <a:schemeClr val="tx2"/>
                </a:solidFill>
                <a:latin typeface="Times New Roman" charset="0"/>
                <a:ea typeface="Times New Roman" charset="0"/>
                <a:cs typeface="Times New Roman" charset="0"/>
              </a:rPr>
              <a:t>relativist </a:t>
            </a:r>
          </a:p>
          <a:p>
            <a:r>
              <a:rPr lang="en-US" sz="2000" i="1">
                <a:solidFill>
                  <a:schemeClr val="tx2"/>
                </a:solidFill>
                <a:latin typeface="Times New Roman" charset="0"/>
                <a:ea typeface="Times New Roman" charset="0"/>
                <a:cs typeface="Times New Roman" charset="0"/>
              </a:rPr>
              <a:t>code</a:t>
            </a:r>
          </a:p>
        </p:txBody>
      </p:sp>
      <p:sp>
        <p:nvSpPr>
          <p:cNvPr id="23" name="Content Placeholder 3"/>
          <p:cNvSpPr>
            <a:spLocks noGrp="1"/>
          </p:cNvSpPr>
          <p:nvPr>
            <p:ph sz="quarter" idx="13"/>
          </p:nvPr>
        </p:nvSpPr>
        <p:spPr bwMode="auto">
          <a:xfrm>
            <a:off x="0" y="1181100"/>
            <a:ext cx="1127125" cy="5676900"/>
          </a:xfrm>
          <a:gradFill>
            <a:gsLst>
              <a:gs pos="0">
                <a:srgbClr val="000028"/>
              </a:gs>
              <a:gs pos="100000">
                <a:schemeClr val="bg1"/>
              </a:gs>
              <a:gs pos="40000">
                <a:srgbClr val="000028"/>
              </a:gs>
            </a:gsLst>
          </a:gradFill>
          <a:ln>
            <a:miter lim="800000"/>
            <a:headEnd/>
            <a:tailEnd/>
          </a:ln>
        </p:spPr>
        <p:txBody>
          <a:bodyPr wrap="square" lIns="91440" tIns="45720" rIns="91440" bIns="45720" numCol="1" anchor="t" anchorCtr="0" compatLnSpc="1">
            <a:prstTxWarp prst="textNoShape">
              <a:avLst/>
            </a:prstTxWarp>
          </a:bodyPr>
          <a:lstStyle/>
          <a:p>
            <a:pPr eaLnBrk="1" hangingPunct="1">
              <a:defRPr/>
            </a:pPr>
            <a:endParaRPr lang="en-US" dirty="0"/>
          </a:p>
        </p:txBody>
      </p:sp>
      <p:sp>
        <p:nvSpPr>
          <p:cNvPr id="19" name="Text Box 11"/>
          <p:cNvSpPr txBox="1">
            <a:spLocks noChangeArrowheads="1"/>
          </p:cNvSpPr>
          <p:nvPr/>
        </p:nvSpPr>
        <p:spPr bwMode="auto">
          <a:xfrm>
            <a:off x="7316788" y="2769848"/>
            <a:ext cx="1573211" cy="1015663"/>
          </a:xfrm>
          <a:prstGeom prst="rect">
            <a:avLst/>
          </a:prstGeom>
          <a:noFill/>
          <a:ln w="12700" cap="sq">
            <a:noFill/>
            <a:miter lim="800000"/>
            <a:headEnd type="none" w="sm" len="sm"/>
            <a:tailEnd type="none" w="sm" len="sm"/>
          </a:ln>
        </p:spPr>
        <p:txBody>
          <a:bodyPr wrap="square">
            <a:prstTxWarp prst="textNoShape">
              <a:avLst/>
            </a:prstTxWarp>
            <a:spAutoFit/>
          </a:bodyPr>
          <a:lstStyle/>
          <a:p>
            <a:r>
              <a:rPr lang="en-US" sz="2000" b="1" dirty="0" smtClean="0">
                <a:solidFill>
                  <a:schemeClr val="tx2"/>
                </a:solidFill>
                <a:latin typeface="Times New Roman" charset="0"/>
                <a:ea typeface="Times New Roman" charset="0"/>
                <a:cs typeface="Times New Roman" charset="0"/>
              </a:rPr>
              <a:t>hierarchical knower structure</a:t>
            </a:r>
            <a:endParaRPr lang="en-US" sz="2000" b="1" dirty="0">
              <a:solidFill>
                <a:schemeClr val="tx2"/>
              </a:solidFill>
              <a:latin typeface="Times New Roman" charset="0"/>
              <a:ea typeface="Times New Roman" charset="0"/>
              <a:cs typeface="Times New Roman" charset="0"/>
            </a:endParaRPr>
          </a:p>
        </p:txBody>
      </p:sp>
      <p:sp>
        <p:nvSpPr>
          <p:cNvPr id="20" name="Text Box 11"/>
          <p:cNvSpPr txBox="1">
            <a:spLocks noChangeArrowheads="1"/>
          </p:cNvSpPr>
          <p:nvPr/>
        </p:nvSpPr>
        <p:spPr bwMode="auto">
          <a:xfrm>
            <a:off x="1274764" y="2745959"/>
            <a:ext cx="1573211" cy="1015663"/>
          </a:xfrm>
          <a:prstGeom prst="rect">
            <a:avLst/>
          </a:prstGeom>
          <a:noFill/>
          <a:ln w="12700" cap="sq">
            <a:noFill/>
            <a:miter lim="800000"/>
            <a:headEnd type="none" w="sm" len="sm"/>
            <a:tailEnd type="none" w="sm" len="sm"/>
          </a:ln>
        </p:spPr>
        <p:txBody>
          <a:bodyPr wrap="square">
            <a:prstTxWarp prst="textNoShape">
              <a:avLst/>
            </a:prstTxWarp>
            <a:spAutoFit/>
          </a:bodyPr>
          <a:lstStyle/>
          <a:p>
            <a:pPr algn="r"/>
            <a:r>
              <a:rPr lang="en-US" sz="2000" b="1" dirty="0" smtClean="0">
                <a:solidFill>
                  <a:srgbClr val="C00000"/>
                </a:solidFill>
                <a:latin typeface="Times New Roman" charset="0"/>
                <a:ea typeface="Times New Roman" charset="0"/>
                <a:cs typeface="Times New Roman" charset="0"/>
              </a:rPr>
              <a:t>horizontal knower structure</a:t>
            </a:r>
            <a:endParaRPr lang="en-US" sz="2000" b="1" dirty="0">
              <a:solidFill>
                <a:srgbClr val="C00000"/>
              </a:solidFill>
              <a:latin typeface="Times New Roman" charset="0"/>
              <a:ea typeface="Times New Roman" charset="0"/>
              <a:cs typeface="Times New Roman" charset="0"/>
            </a:endParaRPr>
          </a:p>
        </p:txBody>
      </p:sp>
      <p:sp>
        <p:nvSpPr>
          <p:cNvPr id="21" name="Text Box 11"/>
          <p:cNvSpPr txBox="1">
            <a:spLocks noChangeArrowheads="1"/>
          </p:cNvSpPr>
          <p:nvPr/>
        </p:nvSpPr>
        <p:spPr bwMode="auto">
          <a:xfrm>
            <a:off x="4334669" y="177018"/>
            <a:ext cx="1573211" cy="1015663"/>
          </a:xfrm>
          <a:prstGeom prst="rect">
            <a:avLst/>
          </a:prstGeom>
          <a:noFill/>
          <a:ln w="12700" cap="sq">
            <a:noFill/>
            <a:miter lim="800000"/>
            <a:headEnd type="none" w="sm" len="sm"/>
            <a:tailEnd type="none" w="sm" len="sm"/>
          </a:ln>
        </p:spPr>
        <p:txBody>
          <a:bodyPr wrap="square">
            <a:prstTxWarp prst="textNoShape">
              <a:avLst/>
            </a:prstTxWarp>
            <a:spAutoFit/>
          </a:bodyPr>
          <a:lstStyle/>
          <a:p>
            <a:pPr algn="ctr"/>
            <a:r>
              <a:rPr lang="en-US" sz="2000" b="1" dirty="0" smtClean="0">
                <a:solidFill>
                  <a:srgbClr val="C00000"/>
                </a:solidFill>
                <a:latin typeface="Times New Roman" charset="0"/>
                <a:ea typeface="Times New Roman" charset="0"/>
                <a:cs typeface="Times New Roman" charset="0"/>
              </a:rPr>
              <a:t>hierarchical knowledge structure</a:t>
            </a:r>
            <a:endParaRPr lang="en-US" sz="2000" b="1" dirty="0">
              <a:solidFill>
                <a:srgbClr val="C00000"/>
              </a:solidFill>
              <a:latin typeface="Times New Roman" charset="0"/>
              <a:ea typeface="Times New Roman" charset="0"/>
              <a:cs typeface="Times New Roman" charset="0"/>
            </a:endParaRPr>
          </a:p>
        </p:txBody>
      </p:sp>
      <p:sp>
        <p:nvSpPr>
          <p:cNvPr id="22" name="Text Box 11"/>
          <p:cNvSpPr txBox="1">
            <a:spLocks noChangeArrowheads="1"/>
          </p:cNvSpPr>
          <p:nvPr/>
        </p:nvSpPr>
        <p:spPr bwMode="auto">
          <a:xfrm>
            <a:off x="4348957" y="5546173"/>
            <a:ext cx="1573211" cy="1015663"/>
          </a:xfrm>
          <a:prstGeom prst="rect">
            <a:avLst/>
          </a:prstGeom>
          <a:noFill/>
          <a:ln w="12700" cap="sq">
            <a:noFill/>
            <a:miter lim="800000"/>
            <a:headEnd type="none" w="sm" len="sm"/>
            <a:tailEnd type="none" w="sm" len="sm"/>
          </a:ln>
        </p:spPr>
        <p:txBody>
          <a:bodyPr wrap="square">
            <a:prstTxWarp prst="textNoShape">
              <a:avLst/>
            </a:prstTxWarp>
            <a:spAutoFit/>
          </a:bodyPr>
          <a:lstStyle/>
          <a:p>
            <a:pPr algn="ctr"/>
            <a:r>
              <a:rPr lang="en-US" sz="2000" b="1" dirty="0" smtClean="0">
                <a:solidFill>
                  <a:schemeClr val="tx2"/>
                </a:solidFill>
                <a:latin typeface="Times New Roman" charset="0"/>
                <a:ea typeface="Times New Roman" charset="0"/>
                <a:cs typeface="Times New Roman" charset="0"/>
              </a:rPr>
              <a:t>horizontal </a:t>
            </a:r>
          </a:p>
          <a:p>
            <a:pPr algn="ctr"/>
            <a:r>
              <a:rPr lang="en-US" sz="2000" b="1" dirty="0" smtClean="0">
                <a:solidFill>
                  <a:schemeClr val="tx2"/>
                </a:solidFill>
                <a:latin typeface="Times New Roman" charset="0"/>
                <a:ea typeface="Times New Roman" charset="0"/>
                <a:cs typeface="Times New Roman" charset="0"/>
              </a:rPr>
              <a:t>knowledge structure</a:t>
            </a:r>
            <a:endParaRPr lang="en-US" sz="2000" b="1" dirty="0">
              <a:solidFill>
                <a:schemeClr val="tx2"/>
              </a:solidFill>
              <a:latin typeface="Times New Roman" charset="0"/>
              <a:ea typeface="Times New Roman" charset="0"/>
              <a:cs typeface="Times New Roman" charset="0"/>
            </a:endParaRPr>
          </a:p>
        </p:txBody>
      </p:sp>
      <p:sp>
        <p:nvSpPr>
          <p:cNvPr id="24" name="Footer Placeholder 4"/>
          <p:cNvSpPr>
            <a:spLocks noGrp="1"/>
          </p:cNvSpPr>
          <p:nvPr>
            <p:ph type="ftr" sz="quarter" idx="14"/>
          </p:nvPr>
        </p:nvSpPr>
        <p:spPr>
          <a:xfrm>
            <a:off x="1270000" y="6356350"/>
            <a:ext cx="2752725" cy="365125"/>
          </a:xfrm>
        </p:spPr>
        <p:txBody>
          <a:bodyPr/>
          <a:lstStyle/>
          <a:p>
            <a:pPr>
              <a:defRPr/>
            </a:pPr>
            <a:r>
              <a:rPr lang="en-US" dirty="0" err="1" smtClean="0"/>
              <a:t>www.legitimationcodetheory.com</a:t>
            </a:r>
            <a:endParaRPr lang="en-US" dirty="0"/>
          </a:p>
        </p:txBody>
      </p:sp>
      <p:sp>
        <p:nvSpPr>
          <p:cNvPr id="25" name="Oval 15"/>
          <p:cNvSpPr>
            <a:spLocks noChangeArrowheads="1"/>
          </p:cNvSpPr>
          <p:nvPr/>
        </p:nvSpPr>
        <p:spPr bwMode="auto">
          <a:xfrm>
            <a:off x="2683537" y="1237112"/>
            <a:ext cx="2051219" cy="1508847"/>
          </a:xfrm>
          <a:prstGeom prst="ellipse">
            <a:avLst/>
          </a:prstGeom>
          <a:noFill/>
          <a:ln w="28575" cap="sq">
            <a:solidFill>
              <a:srgbClr val="2C7C9F"/>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p>
            <a:endParaRPr lang="en-US">
              <a:solidFill>
                <a:schemeClr val="tx2"/>
              </a:solidFill>
            </a:endParaRPr>
          </a:p>
        </p:txBody>
      </p:sp>
    </p:spTree>
    <p:extLst>
      <p:ext uri="{BB962C8B-B14F-4D97-AF65-F5344CB8AC3E}">
        <p14:creationId xmlns:p14="http://schemas.microsoft.com/office/powerpoint/2010/main" val="302800262"/>
      </p:ext>
    </p:extLst>
  </p:cSld>
  <p:clrMapOvr>
    <a:masterClrMapping/>
  </p:clrMapOvr>
  <p:timing>
    <p:tnLst>
      <p:par>
        <p:cTn xmlns:p14="http://schemas.microsoft.com/office/powerpoint/2010/mai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p:cNvSpPr>
            <a:spLocks noGrp="1"/>
          </p:cNvSpPr>
          <p:nvPr>
            <p:ph type="ftr" sz="quarter" idx="14"/>
          </p:nvPr>
        </p:nvSpPr>
        <p:spPr/>
        <p:txBody>
          <a:bodyPr/>
          <a:lstStyle/>
          <a:p>
            <a:pPr>
              <a:defRPr/>
            </a:pPr>
            <a:r>
              <a:rPr lang="en-US" smtClean="0"/>
              <a:t>www.legitimationcodetheory.com</a:t>
            </a:r>
            <a:endParaRPr lang="en-US"/>
          </a:p>
        </p:txBody>
      </p:sp>
      <p:sp>
        <p:nvSpPr>
          <p:cNvPr id="6" name="Slide Number Placeholder 5"/>
          <p:cNvSpPr>
            <a:spLocks noGrp="1"/>
          </p:cNvSpPr>
          <p:nvPr>
            <p:ph type="sldNum" sz="quarter" idx="15"/>
          </p:nvPr>
        </p:nvSpPr>
        <p:spPr/>
        <p:txBody>
          <a:bodyPr/>
          <a:lstStyle/>
          <a:p>
            <a:pPr>
              <a:defRPr/>
            </a:pPr>
            <a:fld id="{3DB9D66E-0B2C-7647-BFA1-743917533FF6}" type="slidenum">
              <a:rPr lang="en-US" smtClean="0"/>
              <a:pPr>
                <a:defRPr/>
              </a:pPr>
              <a:t>36</a:t>
            </a:fld>
            <a:endParaRPr lang="en-US" dirty="0"/>
          </a:p>
        </p:txBody>
      </p:sp>
      <p:sp>
        <p:nvSpPr>
          <p:cNvPr id="53254" name="Rectangle 2"/>
          <p:cNvSpPr>
            <a:spLocks noChangeArrowheads="1"/>
          </p:cNvSpPr>
          <p:nvPr/>
        </p:nvSpPr>
        <p:spPr bwMode="auto">
          <a:xfrm>
            <a:off x="3505200" y="1211686"/>
            <a:ext cx="3678238" cy="4114800"/>
          </a:xfrm>
          <a:prstGeom prst="rect">
            <a:avLst/>
          </a:prstGeom>
          <a:noFill/>
          <a:ln w="9525">
            <a:noFill/>
            <a:miter lim="800000"/>
            <a:headEnd/>
            <a:tailEnd/>
          </a:ln>
        </p:spPr>
        <p:txBody>
          <a:bodyPr lIns="92075" tIns="46038" rIns="92075" bIns="46038">
            <a:prstTxWarp prst="textNoShape">
              <a:avLst/>
            </a:prstTxWarp>
          </a:bodyPr>
          <a:lstStyle/>
          <a:p>
            <a:pPr marL="342900" indent="-342900" algn="ctr">
              <a:spcBef>
                <a:spcPct val="20000"/>
              </a:spcBef>
            </a:pPr>
            <a:r>
              <a:rPr lang="en-US" sz="2800" b="1" i="1" dirty="0">
                <a:solidFill>
                  <a:srgbClr val="2B3E4D"/>
                </a:solidFill>
                <a:latin typeface="Times New Roman" charset="0"/>
              </a:rPr>
              <a:t>Humanities</a:t>
            </a:r>
            <a:endParaRPr lang="en-US" sz="2800" b="1" dirty="0">
              <a:solidFill>
                <a:srgbClr val="2B3E4D"/>
              </a:solidFill>
              <a:latin typeface="Times New Roman" charset="0"/>
            </a:endParaRPr>
          </a:p>
        </p:txBody>
      </p:sp>
      <p:sp>
        <p:nvSpPr>
          <p:cNvPr id="53255" name="Rectangle 3"/>
          <p:cNvSpPr>
            <a:spLocks noChangeArrowheads="1"/>
          </p:cNvSpPr>
          <p:nvPr/>
        </p:nvSpPr>
        <p:spPr bwMode="auto">
          <a:xfrm>
            <a:off x="6442075" y="1211686"/>
            <a:ext cx="2438400" cy="4114800"/>
          </a:xfrm>
          <a:prstGeom prst="rect">
            <a:avLst/>
          </a:prstGeom>
          <a:noFill/>
          <a:ln w="9525">
            <a:noFill/>
            <a:miter lim="800000"/>
            <a:headEnd/>
            <a:tailEnd/>
          </a:ln>
        </p:spPr>
        <p:txBody>
          <a:bodyPr lIns="92075" tIns="46038" rIns="92075" bIns="46038">
            <a:prstTxWarp prst="textNoShape">
              <a:avLst/>
            </a:prstTxWarp>
          </a:bodyPr>
          <a:lstStyle/>
          <a:p>
            <a:pPr marL="342900" indent="-342900" algn="ctr">
              <a:spcBef>
                <a:spcPct val="20000"/>
              </a:spcBef>
            </a:pPr>
            <a:r>
              <a:rPr lang="en-US" sz="2800" b="1" i="1" dirty="0">
                <a:solidFill>
                  <a:srgbClr val="2B3E4D"/>
                </a:solidFill>
                <a:latin typeface="Times New Roman" charset="0"/>
              </a:rPr>
              <a:t>Science</a:t>
            </a:r>
            <a:endParaRPr lang="en-US" sz="2800" b="1" dirty="0">
              <a:solidFill>
                <a:srgbClr val="2B3E4D"/>
              </a:solidFill>
              <a:latin typeface="Times New Roman" charset="0"/>
            </a:endParaRPr>
          </a:p>
        </p:txBody>
      </p:sp>
      <p:sp>
        <p:nvSpPr>
          <p:cNvPr id="53256" name="Text Box 4"/>
          <p:cNvSpPr txBox="1">
            <a:spLocks noChangeArrowheads="1"/>
          </p:cNvSpPr>
          <p:nvPr/>
        </p:nvSpPr>
        <p:spPr bwMode="auto">
          <a:xfrm>
            <a:off x="1127125" y="2420815"/>
            <a:ext cx="3265488" cy="769441"/>
          </a:xfrm>
          <a:prstGeom prst="rect">
            <a:avLst/>
          </a:prstGeom>
          <a:noFill/>
          <a:ln w="9525" cap="sq">
            <a:noFill/>
            <a:miter lim="800000"/>
            <a:headEnd/>
            <a:tailEnd/>
          </a:ln>
        </p:spPr>
        <p:txBody>
          <a:bodyPr wrap="square" anchor="ctr">
            <a:prstTxWarp prst="textNoShape">
              <a:avLst/>
            </a:prstTxWarp>
            <a:spAutoFit/>
          </a:bodyPr>
          <a:lstStyle/>
          <a:p>
            <a:r>
              <a:rPr lang="en-US" sz="2200" b="1" dirty="0">
                <a:solidFill>
                  <a:srgbClr val="2B3E4D"/>
                </a:solidFill>
                <a:latin typeface="Times New Roman" charset="0"/>
              </a:rPr>
              <a:t>epistemic relation </a:t>
            </a:r>
            <a:endParaRPr lang="en-US" sz="2200" b="1" dirty="0" smtClean="0">
              <a:solidFill>
                <a:srgbClr val="2B3E4D"/>
              </a:solidFill>
              <a:latin typeface="Times New Roman" charset="0"/>
            </a:endParaRPr>
          </a:p>
          <a:p>
            <a:r>
              <a:rPr lang="en-US" sz="2200" b="1" dirty="0" smtClean="0">
                <a:solidFill>
                  <a:srgbClr val="2B3E4D"/>
                </a:solidFill>
                <a:latin typeface="Times New Roman" charset="0"/>
              </a:rPr>
              <a:t>(</a:t>
            </a:r>
            <a:r>
              <a:rPr lang="en-US" sz="2200" b="1" dirty="0">
                <a:solidFill>
                  <a:srgbClr val="2B3E4D"/>
                </a:solidFill>
                <a:latin typeface="Times New Roman" charset="0"/>
              </a:rPr>
              <a:t>to knowledge structure</a:t>
            </a:r>
            <a:r>
              <a:rPr lang="en-US" sz="2200" dirty="0">
                <a:solidFill>
                  <a:srgbClr val="2B3E4D"/>
                </a:solidFill>
                <a:latin typeface="Times New Roman" charset="0"/>
              </a:rPr>
              <a:t>)</a:t>
            </a:r>
          </a:p>
        </p:txBody>
      </p:sp>
      <p:sp>
        <p:nvSpPr>
          <p:cNvPr id="53257" name="Text Box 5"/>
          <p:cNvSpPr txBox="1">
            <a:spLocks noChangeArrowheads="1"/>
          </p:cNvSpPr>
          <p:nvPr/>
        </p:nvSpPr>
        <p:spPr bwMode="auto">
          <a:xfrm>
            <a:off x="1127125" y="4246986"/>
            <a:ext cx="2987675" cy="768350"/>
          </a:xfrm>
          <a:prstGeom prst="rect">
            <a:avLst/>
          </a:prstGeom>
          <a:noFill/>
          <a:ln w="9525" cap="sq">
            <a:noFill/>
            <a:miter lim="800000"/>
            <a:headEnd/>
            <a:tailEnd/>
          </a:ln>
        </p:spPr>
        <p:txBody>
          <a:bodyPr wrap="square" anchor="ctr">
            <a:prstTxWarp prst="textNoShape">
              <a:avLst/>
            </a:prstTxWarp>
            <a:spAutoFit/>
          </a:bodyPr>
          <a:lstStyle/>
          <a:p>
            <a:r>
              <a:rPr lang="en-US" sz="2200" b="1" dirty="0">
                <a:solidFill>
                  <a:srgbClr val="2B3E4D"/>
                </a:solidFill>
                <a:latin typeface="Times New Roman" charset="0"/>
              </a:rPr>
              <a:t>social relation </a:t>
            </a:r>
          </a:p>
          <a:p>
            <a:r>
              <a:rPr lang="en-US" sz="2200" b="1" dirty="0">
                <a:solidFill>
                  <a:srgbClr val="2B3E4D"/>
                </a:solidFill>
                <a:latin typeface="Times New Roman" charset="0"/>
              </a:rPr>
              <a:t>(to knower structure)</a:t>
            </a:r>
          </a:p>
        </p:txBody>
      </p:sp>
      <p:grpSp>
        <p:nvGrpSpPr>
          <p:cNvPr id="53258" name="Group 8"/>
          <p:cNvGrpSpPr>
            <a:grpSpLocks/>
          </p:cNvGrpSpPr>
          <p:nvPr/>
        </p:nvGrpSpPr>
        <p:grpSpPr bwMode="auto">
          <a:xfrm>
            <a:off x="4316413" y="2888086"/>
            <a:ext cx="2057400" cy="152400"/>
            <a:chOff x="2016" y="1776"/>
            <a:chExt cx="1296" cy="96"/>
          </a:xfrm>
        </p:grpSpPr>
        <p:sp>
          <p:nvSpPr>
            <p:cNvPr id="53279" name="Line 9"/>
            <p:cNvSpPr>
              <a:spLocks noChangeShapeType="1"/>
            </p:cNvSpPr>
            <p:nvPr/>
          </p:nvSpPr>
          <p:spPr bwMode="auto">
            <a:xfrm>
              <a:off x="2016" y="1872"/>
              <a:ext cx="1296" cy="0"/>
            </a:xfrm>
            <a:prstGeom prst="line">
              <a:avLst/>
            </a:prstGeom>
            <a:noFill/>
            <a:ln w="38100" cap="sq">
              <a:solidFill>
                <a:schemeClr val="tx1"/>
              </a:solidFill>
              <a:round/>
              <a:headEnd/>
              <a:tailEnd/>
            </a:ln>
          </p:spPr>
          <p:txBody>
            <a:bodyPr wrap="none" anchor="ctr">
              <a:prstTxWarp prst="textNoShape">
                <a:avLst/>
              </a:prstTxWarp>
            </a:bodyPr>
            <a:lstStyle/>
            <a:p>
              <a:endParaRPr lang="en-US"/>
            </a:p>
          </p:txBody>
        </p:sp>
        <p:sp>
          <p:nvSpPr>
            <p:cNvPr id="53280" name="Line 10"/>
            <p:cNvSpPr>
              <a:spLocks noChangeShapeType="1"/>
            </p:cNvSpPr>
            <p:nvPr/>
          </p:nvSpPr>
          <p:spPr bwMode="auto">
            <a:xfrm flipV="1">
              <a:off x="2064" y="1776"/>
              <a:ext cx="0" cy="96"/>
            </a:xfrm>
            <a:prstGeom prst="line">
              <a:avLst/>
            </a:prstGeom>
            <a:noFill/>
            <a:ln w="28575" cap="sq">
              <a:solidFill>
                <a:schemeClr val="tx1"/>
              </a:solidFill>
              <a:round/>
              <a:headEnd/>
              <a:tailEnd/>
            </a:ln>
          </p:spPr>
          <p:txBody>
            <a:bodyPr wrap="none" anchor="ctr">
              <a:prstTxWarp prst="textNoShape">
                <a:avLst/>
              </a:prstTxWarp>
            </a:bodyPr>
            <a:lstStyle/>
            <a:p>
              <a:endParaRPr lang="en-US"/>
            </a:p>
          </p:txBody>
        </p:sp>
        <p:sp>
          <p:nvSpPr>
            <p:cNvPr id="53281" name="Line 11"/>
            <p:cNvSpPr>
              <a:spLocks noChangeShapeType="1"/>
            </p:cNvSpPr>
            <p:nvPr/>
          </p:nvSpPr>
          <p:spPr bwMode="auto">
            <a:xfrm flipV="1">
              <a:off x="2352" y="1776"/>
              <a:ext cx="0" cy="96"/>
            </a:xfrm>
            <a:prstGeom prst="line">
              <a:avLst/>
            </a:prstGeom>
            <a:noFill/>
            <a:ln w="28575" cap="sq">
              <a:solidFill>
                <a:schemeClr val="tx1"/>
              </a:solidFill>
              <a:round/>
              <a:headEnd/>
              <a:tailEnd/>
            </a:ln>
          </p:spPr>
          <p:txBody>
            <a:bodyPr wrap="none" anchor="ctr">
              <a:prstTxWarp prst="textNoShape">
                <a:avLst/>
              </a:prstTxWarp>
            </a:bodyPr>
            <a:lstStyle/>
            <a:p>
              <a:endParaRPr lang="en-US"/>
            </a:p>
          </p:txBody>
        </p:sp>
        <p:sp>
          <p:nvSpPr>
            <p:cNvPr id="53282" name="Line 12"/>
            <p:cNvSpPr>
              <a:spLocks noChangeShapeType="1"/>
            </p:cNvSpPr>
            <p:nvPr/>
          </p:nvSpPr>
          <p:spPr bwMode="auto">
            <a:xfrm flipV="1">
              <a:off x="2640" y="1776"/>
              <a:ext cx="0" cy="96"/>
            </a:xfrm>
            <a:prstGeom prst="line">
              <a:avLst/>
            </a:prstGeom>
            <a:noFill/>
            <a:ln w="28575" cap="sq">
              <a:solidFill>
                <a:schemeClr val="tx1"/>
              </a:solidFill>
              <a:round/>
              <a:headEnd/>
              <a:tailEnd/>
            </a:ln>
          </p:spPr>
          <p:txBody>
            <a:bodyPr wrap="none" anchor="ctr">
              <a:prstTxWarp prst="textNoShape">
                <a:avLst/>
              </a:prstTxWarp>
            </a:bodyPr>
            <a:lstStyle/>
            <a:p>
              <a:endParaRPr lang="en-US"/>
            </a:p>
          </p:txBody>
        </p:sp>
        <p:sp>
          <p:nvSpPr>
            <p:cNvPr id="53283" name="Line 13"/>
            <p:cNvSpPr>
              <a:spLocks noChangeShapeType="1"/>
            </p:cNvSpPr>
            <p:nvPr/>
          </p:nvSpPr>
          <p:spPr bwMode="auto">
            <a:xfrm flipV="1">
              <a:off x="2928" y="1776"/>
              <a:ext cx="0" cy="96"/>
            </a:xfrm>
            <a:prstGeom prst="line">
              <a:avLst/>
            </a:prstGeom>
            <a:noFill/>
            <a:ln w="28575" cap="sq">
              <a:solidFill>
                <a:schemeClr val="tx1"/>
              </a:solidFill>
              <a:round/>
              <a:headEnd/>
              <a:tailEnd/>
            </a:ln>
          </p:spPr>
          <p:txBody>
            <a:bodyPr wrap="none" anchor="ctr">
              <a:prstTxWarp prst="textNoShape">
                <a:avLst/>
              </a:prstTxWarp>
            </a:bodyPr>
            <a:lstStyle/>
            <a:p>
              <a:endParaRPr lang="en-US"/>
            </a:p>
          </p:txBody>
        </p:sp>
        <p:sp>
          <p:nvSpPr>
            <p:cNvPr id="53284" name="Line 14"/>
            <p:cNvSpPr>
              <a:spLocks noChangeShapeType="1"/>
            </p:cNvSpPr>
            <p:nvPr/>
          </p:nvSpPr>
          <p:spPr bwMode="auto">
            <a:xfrm flipV="1">
              <a:off x="3216" y="1776"/>
              <a:ext cx="0" cy="96"/>
            </a:xfrm>
            <a:prstGeom prst="line">
              <a:avLst/>
            </a:prstGeom>
            <a:noFill/>
            <a:ln w="28575" cap="sq">
              <a:solidFill>
                <a:schemeClr val="tx1"/>
              </a:solidFill>
              <a:round/>
              <a:headEnd/>
              <a:tailEnd/>
            </a:ln>
          </p:spPr>
          <p:txBody>
            <a:bodyPr wrap="none" anchor="ctr">
              <a:prstTxWarp prst="textNoShape">
                <a:avLst/>
              </a:prstTxWarp>
            </a:bodyPr>
            <a:lstStyle/>
            <a:p>
              <a:endParaRPr lang="en-US"/>
            </a:p>
          </p:txBody>
        </p:sp>
      </p:grpSp>
      <p:grpSp>
        <p:nvGrpSpPr>
          <p:cNvPr id="53259" name="Group 15"/>
          <p:cNvGrpSpPr>
            <a:grpSpLocks/>
          </p:cNvGrpSpPr>
          <p:nvPr/>
        </p:nvGrpSpPr>
        <p:grpSpPr bwMode="auto">
          <a:xfrm>
            <a:off x="6623050" y="4866111"/>
            <a:ext cx="2057400" cy="152400"/>
            <a:chOff x="2016" y="1776"/>
            <a:chExt cx="1296" cy="96"/>
          </a:xfrm>
        </p:grpSpPr>
        <p:sp>
          <p:nvSpPr>
            <p:cNvPr id="53273" name="Line 16"/>
            <p:cNvSpPr>
              <a:spLocks noChangeShapeType="1"/>
            </p:cNvSpPr>
            <p:nvPr/>
          </p:nvSpPr>
          <p:spPr bwMode="auto">
            <a:xfrm>
              <a:off x="2016" y="1872"/>
              <a:ext cx="1296" cy="0"/>
            </a:xfrm>
            <a:prstGeom prst="line">
              <a:avLst/>
            </a:prstGeom>
            <a:noFill/>
            <a:ln w="38100" cap="sq">
              <a:solidFill>
                <a:schemeClr val="tx1"/>
              </a:solidFill>
              <a:round/>
              <a:headEnd/>
              <a:tailEnd/>
            </a:ln>
          </p:spPr>
          <p:txBody>
            <a:bodyPr wrap="none" anchor="ctr">
              <a:prstTxWarp prst="textNoShape">
                <a:avLst/>
              </a:prstTxWarp>
            </a:bodyPr>
            <a:lstStyle/>
            <a:p>
              <a:endParaRPr lang="en-US"/>
            </a:p>
          </p:txBody>
        </p:sp>
        <p:sp>
          <p:nvSpPr>
            <p:cNvPr id="53274" name="Line 17"/>
            <p:cNvSpPr>
              <a:spLocks noChangeShapeType="1"/>
            </p:cNvSpPr>
            <p:nvPr/>
          </p:nvSpPr>
          <p:spPr bwMode="auto">
            <a:xfrm flipV="1">
              <a:off x="2064" y="1776"/>
              <a:ext cx="0" cy="96"/>
            </a:xfrm>
            <a:prstGeom prst="line">
              <a:avLst/>
            </a:prstGeom>
            <a:noFill/>
            <a:ln w="28575" cap="sq">
              <a:solidFill>
                <a:schemeClr val="tx1"/>
              </a:solidFill>
              <a:round/>
              <a:headEnd/>
              <a:tailEnd/>
            </a:ln>
          </p:spPr>
          <p:txBody>
            <a:bodyPr wrap="none" anchor="ctr">
              <a:prstTxWarp prst="textNoShape">
                <a:avLst/>
              </a:prstTxWarp>
            </a:bodyPr>
            <a:lstStyle/>
            <a:p>
              <a:endParaRPr lang="en-US"/>
            </a:p>
          </p:txBody>
        </p:sp>
        <p:sp>
          <p:nvSpPr>
            <p:cNvPr id="53275" name="Line 18"/>
            <p:cNvSpPr>
              <a:spLocks noChangeShapeType="1"/>
            </p:cNvSpPr>
            <p:nvPr/>
          </p:nvSpPr>
          <p:spPr bwMode="auto">
            <a:xfrm flipV="1">
              <a:off x="2352" y="1776"/>
              <a:ext cx="0" cy="96"/>
            </a:xfrm>
            <a:prstGeom prst="line">
              <a:avLst/>
            </a:prstGeom>
            <a:noFill/>
            <a:ln w="28575" cap="sq">
              <a:solidFill>
                <a:schemeClr val="tx1"/>
              </a:solidFill>
              <a:round/>
              <a:headEnd/>
              <a:tailEnd/>
            </a:ln>
          </p:spPr>
          <p:txBody>
            <a:bodyPr wrap="none" anchor="ctr">
              <a:prstTxWarp prst="textNoShape">
                <a:avLst/>
              </a:prstTxWarp>
            </a:bodyPr>
            <a:lstStyle/>
            <a:p>
              <a:endParaRPr lang="en-US"/>
            </a:p>
          </p:txBody>
        </p:sp>
        <p:sp>
          <p:nvSpPr>
            <p:cNvPr id="53276" name="Line 19"/>
            <p:cNvSpPr>
              <a:spLocks noChangeShapeType="1"/>
            </p:cNvSpPr>
            <p:nvPr/>
          </p:nvSpPr>
          <p:spPr bwMode="auto">
            <a:xfrm flipV="1">
              <a:off x="2640" y="1776"/>
              <a:ext cx="0" cy="96"/>
            </a:xfrm>
            <a:prstGeom prst="line">
              <a:avLst/>
            </a:prstGeom>
            <a:noFill/>
            <a:ln w="28575" cap="sq">
              <a:solidFill>
                <a:schemeClr val="tx1"/>
              </a:solidFill>
              <a:round/>
              <a:headEnd/>
              <a:tailEnd/>
            </a:ln>
          </p:spPr>
          <p:txBody>
            <a:bodyPr wrap="none" anchor="ctr">
              <a:prstTxWarp prst="textNoShape">
                <a:avLst/>
              </a:prstTxWarp>
            </a:bodyPr>
            <a:lstStyle/>
            <a:p>
              <a:endParaRPr lang="en-US"/>
            </a:p>
          </p:txBody>
        </p:sp>
        <p:sp>
          <p:nvSpPr>
            <p:cNvPr id="53277" name="Line 20"/>
            <p:cNvSpPr>
              <a:spLocks noChangeShapeType="1"/>
            </p:cNvSpPr>
            <p:nvPr/>
          </p:nvSpPr>
          <p:spPr bwMode="auto">
            <a:xfrm flipV="1">
              <a:off x="2928" y="1776"/>
              <a:ext cx="0" cy="96"/>
            </a:xfrm>
            <a:prstGeom prst="line">
              <a:avLst/>
            </a:prstGeom>
            <a:noFill/>
            <a:ln w="28575" cap="sq">
              <a:solidFill>
                <a:schemeClr val="tx1"/>
              </a:solidFill>
              <a:round/>
              <a:headEnd/>
              <a:tailEnd/>
            </a:ln>
          </p:spPr>
          <p:txBody>
            <a:bodyPr wrap="none" anchor="ctr">
              <a:prstTxWarp prst="textNoShape">
                <a:avLst/>
              </a:prstTxWarp>
            </a:bodyPr>
            <a:lstStyle/>
            <a:p>
              <a:endParaRPr lang="en-US"/>
            </a:p>
          </p:txBody>
        </p:sp>
        <p:sp>
          <p:nvSpPr>
            <p:cNvPr id="53278" name="Line 21"/>
            <p:cNvSpPr>
              <a:spLocks noChangeShapeType="1"/>
            </p:cNvSpPr>
            <p:nvPr/>
          </p:nvSpPr>
          <p:spPr bwMode="auto">
            <a:xfrm flipV="1">
              <a:off x="3216" y="1776"/>
              <a:ext cx="0" cy="96"/>
            </a:xfrm>
            <a:prstGeom prst="line">
              <a:avLst/>
            </a:prstGeom>
            <a:noFill/>
            <a:ln w="28575" cap="sq">
              <a:solidFill>
                <a:schemeClr val="tx1"/>
              </a:solidFill>
              <a:round/>
              <a:headEnd/>
              <a:tailEnd/>
            </a:ln>
          </p:spPr>
          <p:txBody>
            <a:bodyPr wrap="none" anchor="ctr">
              <a:prstTxWarp prst="textNoShape">
                <a:avLst/>
              </a:prstTxWarp>
            </a:bodyPr>
            <a:lstStyle/>
            <a:p>
              <a:endParaRPr lang="en-US"/>
            </a:p>
          </p:txBody>
        </p:sp>
      </p:grpSp>
      <p:sp>
        <p:nvSpPr>
          <p:cNvPr id="53260" name="Text Box 24"/>
          <p:cNvSpPr txBox="1">
            <a:spLocks noChangeArrowheads="1"/>
          </p:cNvSpPr>
          <p:nvPr/>
        </p:nvSpPr>
        <p:spPr bwMode="auto">
          <a:xfrm>
            <a:off x="4951985" y="3206042"/>
            <a:ext cx="686243" cy="430887"/>
          </a:xfrm>
          <a:prstGeom prst="rect">
            <a:avLst/>
          </a:prstGeom>
          <a:noFill/>
          <a:ln w="9525" cap="sq">
            <a:noFill/>
            <a:miter lim="800000"/>
            <a:headEnd/>
            <a:tailEnd/>
          </a:ln>
        </p:spPr>
        <p:txBody>
          <a:bodyPr wrap="none" anchor="ctr">
            <a:prstTxWarp prst="textNoShape">
              <a:avLst/>
            </a:prstTxWarp>
            <a:spAutoFit/>
          </a:bodyPr>
          <a:lstStyle/>
          <a:p>
            <a:pPr algn="ctr"/>
            <a:r>
              <a:rPr lang="en-US" sz="2200" dirty="0" smtClean="0">
                <a:solidFill>
                  <a:srgbClr val="2B3E4D"/>
                </a:solidFill>
                <a:latin typeface="Times New Roman" charset="0"/>
              </a:rPr>
              <a:t>ER–</a:t>
            </a:r>
            <a:endParaRPr lang="en-US" sz="2200" dirty="0">
              <a:solidFill>
                <a:srgbClr val="2B3E4D"/>
              </a:solidFill>
              <a:latin typeface="Times New Roman" charset="0"/>
            </a:endParaRPr>
          </a:p>
        </p:txBody>
      </p:sp>
      <p:sp>
        <p:nvSpPr>
          <p:cNvPr id="53261" name="Text Box 25"/>
          <p:cNvSpPr txBox="1">
            <a:spLocks noChangeArrowheads="1"/>
          </p:cNvSpPr>
          <p:nvPr/>
        </p:nvSpPr>
        <p:spPr bwMode="auto">
          <a:xfrm>
            <a:off x="5030788" y="5183611"/>
            <a:ext cx="706437" cy="431800"/>
          </a:xfrm>
          <a:prstGeom prst="rect">
            <a:avLst/>
          </a:prstGeom>
          <a:noFill/>
          <a:ln w="9525" cap="sq">
            <a:noFill/>
            <a:miter lim="800000"/>
            <a:headEnd/>
            <a:tailEnd/>
          </a:ln>
        </p:spPr>
        <p:txBody>
          <a:bodyPr wrap="none" anchor="ctr">
            <a:prstTxWarp prst="textNoShape">
              <a:avLst/>
            </a:prstTxWarp>
            <a:spAutoFit/>
          </a:bodyPr>
          <a:lstStyle/>
          <a:p>
            <a:pPr algn="ctr"/>
            <a:r>
              <a:rPr lang="en-US" sz="2200" b="1">
                <a:solidFill>
                  <a:srgbClr val="2B3E4D"/>
                </a:solidFill>
                <a:latin typeface="Times New Roman" charset="0"/>
              </a:rPr>
              <a:t>SR+</a:t>
            </a:r>
          </a:p>
        </p:txBody>
      </p:sp>
      <p:sp>
        <p:nvSpPr>
          <p:cNvPr id="53262" name="Text Box 26"/>
          <p:cNvSpPr txBox="1">
            <a:spLocks noChangeArrowheads="1"/>
          </p:cNvSpPr>
          <p:nvPr/>
        </p:nvSpPr>
        <p:spPr bwMode="auto">
          <a:xfrm>
            <a:off x="7264400" y="3208761"/>
            <a:ext cx="736600" cy="430213"/>
          </a:xfrm>
          <a:prstGeom prst="rect">
            <a:avLst/>
          </a:prstGeom>
          <a:noFill/>
          <a:ln w="9525" cap="sq">
            <a:noFill/>
            <a:miter lim="800000"/>
            <a:headEnd/>
            <a:tailEnd/>
          </a:ln>
        </p:spPr>
        <p:txBody>
          <a:bodyPr wrap="none" anchor="ctr">
            <a:prstTxWarp prst="textNoShape">
              <a:avLst/>
            </a:prstTxWarp>
            <a:spAutoFit/>
          </a:bodyPr>
          <a:lstStyle/>
          <a:p>
            <a:pPr algn="ctr"/>
            <a:r>
              <a:rPr lang="en-US" sz="2200" b="1">
                <a:solidFill>
                  <a:srgbClr val="2B3E4D"/>
                </a:solidFill>
                <a:latin typeface="Times New Roman" charset="0"/>
              </a:rPr>
              <a:t>ER+</a:t>
            </a:r>
          </a:p>
        </p:txBody>
      </p:sp>
      <p:sp>
        <p:nvSpPr>
          <p:cNvPr id="53263" name="Text Box 27"/>
          <p:cNvSpPr txBox="1">
            <a:spLocks noChangeArrowheads="1"/>
          </p:cNvSpPr>
          <p:nvPr/>
        </p:nvSpPr>
        <p:spPr bwMode="auto">
          <a:xfrm>
            <a:off x="7351479" y="5184067"/>
            <a:ext cx="671979" cy="430887"/>
          </a:xfrm>
          <a:prstGeom prst="rect">
            <a:avLst/>
          </a:prstGeom>
          <a:noFill/>
          <a:ln w="9525" cap="sq">
            <a:noFill/>
            <a:miter lim="800000"/>
            <a:headEnd/>
            <a:tailEnd/>
          </a:ln>
        </p:spPr>
        <p:txBody>
          <a:bodyPr wrap="none" anchor="ctr">
            <a:prstTxWarp prst="textNoShape">
              <a:avLst/>
            </a:prstTxWarp>
            <a:spAutoFit/>
          </a:bodyPr>
          <a:lstStyle/>
          <a:p>
            <a:pPr algn="ctr"/>
            <a:r>
              <a:rPr lang="en-US" sz="2200" dirty="0" smtClean="0">
                <a:solidFill>
                  <a:srgbClr val="2B3E4D"/>
                </a:solidFill>
                <a:latin typeface="Times New Roman" charset="0"/>
              </a:rPr>
              <a:t>SR–</a:t>
            </a:r>
            <a:endParaRPr lang="en-US" sz="2200" dirty="0">
              <a:solidFill>
                <a:srgbClr val="2B3E4D"/>
              </a:solidFill>
              <a:latin typeface="Times New Roman" charset="0"/>
            </a:endParaRPr>
          </a:p>
        </p:txBody>
      </p:sp>
      <p:grpSp>
        <p:nvGrpSpPr>
          <p:cNvPr id="53264" name="Group 5"/>
          <p:cNvGrpSpPr>
            <a:grpSpLocks/>
          </p:cNvGrpSpPr>
          <p:nvPr/>
        </p:nvGrpSpPr>
        <p:grpSpPr bwMode="auto">
          <a:xfrm>
            <a:off x="7010400" y="1897486"/>
            <a:ext cx="1265238" cy="1143000"/>
            <a:chOff x="2400" y="96"/>
            <a:chExt cx="1139" cy="1170"/>
          </a:xfrm>
        </p:grpSpPr>
        <p:sp>
          <p:nvSpPr>
            <p:cNvPr id="53270" name="Line 6"/>
            <p:cNvSpPr>
              <a:spLocks noChangeShapeType="1"/>
            </p:cNvSpPr>
            <p:nvPr/>
          </p:nvSpPr>
          <p:spPr bwMode="auto">
            <a:xfrm flipH="1">
              <a:off x="2400" y="96"/>
              <a:ext cx="576" cy="1170"/>
            </a:xfrm>
            <a:prstGeom prst="line">
              <a:avLst/>
            </a:prstGeom>
            <a:noFill/>
            <a:ln w="38100">
              <a:solidFill>
                <a:schemeClr val="tx1"/>
              </a:solidFill>
              <a:round/>
              <a:headEnd/>
              <a:tailEnd/>
            </a:ln>
          </p:spPr>
          <p:txBody>
            <a:bodyPr>
              <a:prstTxWarp prst="textNoShape">
                <a:avLst/>
              </a:prstTxWarp>
            </a:bodyPr>
            <a:lstStyle/>
            <a:p>
              <a:endParaRPr lang="en-US"/>
            </a:p>
          </p:txBody>
        </p:sp>
        <p:sp>
          <p:nvSpPr>
            <p:cNvPr id="53271" name="Line 7"/>
            <p:cNvSpPr>
              <a:spLocks noChangeShapeType="1"/>
            </p:cNvSpPr>
            <p:nvPr/>
          </p:nvSpPr>
          <p:spPr bwMode="auto">
            <a:xfrm>
              <a:off x="2400" y="1248"/>
              <a:ext cx="1139" cy="9"/>
            </a:xfrm>
            <a:prstGeom prst="line">
              <a:avLst/>
            </a:prstGeom>
            <a:noFill/>
            <a:ln w="38100">
              <a:solidFill>
                <a:schemeClr val="tx1"/>
              </a:solidFill>
              <a:round/>
              <a:headEnd/>
              <a:tailEnd/>
            </a:ln>
          </p:spPr>
          <p:txBody>
            <a:bodyPr>
              <a:prstTxWarp prst="textNoShape">
                <a:avLst/>
              </a:prstTxWarp>
            </a:bodyPr>
            <a:lstStyle/>
            <a:p>
              <a:endParaRPr lang="en-US"/>
            </a:p>
          </p:txBody>
        </p:sp>
        <p:sp>
          <p:nvSpPr>
            <p:cNvPr id="53272" name="Line 8"/>
            <p:cNvSpPr>
              <a:spLocks noChangeShapeType="1"/>
            </p:cNvSpPr>
            <p:nvPr/>
          </p:nvSpPr>
          <p:spPr bwMode="auto">
            <a:xfrm>
              <a:off x="2976" y="96"/>
              <a:ext cx="553" cy="1160"/>
            </a:xfrm>
            <a:prstGeom prst="line">
              <a:avLst/>
            </a:prstGeom>
            <a:noFill/>
            <a:ln w="38100">
              <a:solidFill>
                <a:schemeClr val="tx1"/>
              </a:solidFill>
              <a:round/>
              <a:headEnd/>
              <a:tailEnd/>
            </a:ln>
          </p:spPr>
          <p:txBody>
            <a:bodyPr>
              <a:prstTxWarp prst="textNoShape">
                <a:avLst/>
              </a:prstTxWarp>
            </a:bodyPr>
            <a:lstStyle/>
            <a:p>
              <a:endParaRPr lang="en-US"/>
            </a:p>
          </p:txBody>
        </p:sp>
      </p:grpSp>
      <p:grpSp>
        <p:nvGrpSpPr>
          <p:cNvPr id="53265" name="Group 5"/>
          <p:cNvGrpSpPr>
            <a:grpSpLocks/>
          </p:cNvGrpSpPr>
          <p:nvPr/>
        </p:nvGrpSpPr>
        <p:grpSpPr bwMode="auto">
          <a:xfrm>
            <a:off x="4724400" y="3875511"/>
            <a:ext cx="1265238" cy="1143000"/>
            <a:chOff x="2400" y="96"/>
            <a:chExt cx="1139" cy="1170"/>
          </a:xfrm>
        </p:grpSpPr>
        <p:sp>
          <p:nvSpPr>
            <p:cNvPr id="53267" name="Line 6"/>
            <p:cNvSpPr>
              <a:spLocks noChangeShapeType="1"/>
            </p:cNvSpPr>
            <p:nvPr/>
          </p:nvSpPr>
          <p:spPr bwMode="auto">
            <a:xfrm flipH="1">
              <a:off x="2400" y="96"/>
              <a:ext cx="576" cy="1170"/>
            </a:xfrm>
            <a:prstGeom prst="line">
              <a:avLst/>
            </a:prstGeom>
            <a:noFill/>
            <a:ln w="38100">
              <a:solidFill>
                <a:schemeClr val="tx1"/>
              </a:solidFill>
              <a:round/>
              <a:headEnd/>
              <a:tailEnd/>
            </a:ln>
          </p:spPr>
          <p:txBody>
            <a:bodyPr>
              <a:prstTxWarp prst="textNoShape">
                <a:avLst/>
              </a:prstTxWarp>
            </a:bodyPr>
            <a:lstStyle/>
            <a:p>
              <a:endParaRPr lang="en-US"/>
            </a:p>
          </p:txBody>
        </p:sp>
        <p:sp>
          <p:nvSpPr>
            <p:cNvPr id="53268" name="Line 7"/>
            <p:cNvSpPr>
              <a:spLocks noChangeShapeType="1"/>
            </p:cNvSpPr>
            <p:nvPr/>
          </p:nvSpPr>
          <p:spPr bwMode="auto">
            <a:xfrm>
              <a:off x="2400" y="1248"/>
              <a:ext cx="1139" cy="9"/>
            </a:xfrm>
            <a:prstGeom prst="line">
              <a:avLst/>
            </a:prstGeom>
            <a:noFill/>
            <a:ln w="38100">
              <a:solidFill>
                <a:schemeClr val="tx1"/>
              </a:solidFill>
              <a:round/>
              <a:headEnd/>
              <a:tailEnd/>
            </a:ln>
          </p:spPr>
          <p:txBody>
            <a:bodyPr>
              <a:prstTxWarp prst="textNoShape">
                <a:avLst/>
              </a:prstTxWarp>
            </a:bodyPr>
            <a:lstStyle/>
            <a:p>
              <a:endParaRPr lang="en-US"/>
            </a:p>
          </p:txBody>
        </p:sp>
        <p:sp>
          <p:nvSpPr>
            <p:cNvPr id="53269" name="Line 8"/>
            <p:cNvSpPr>
              <a:spLocks noChangeShapeType="1"/>
            </p:cNvSpPr>
            <p:nvPr/>
          </p:nvSpPr>
          <p:spPr bwMode="auto">
            <a:xfrm>
              <a:off x="2976" y="96"/>
              <a:ext cx="553" cy="1160"/>
            </a:xfrm>
            <a:prstGeom prst="line">
              <a:avLst/>
            </a:prstGeom>
            <a:noFill/>
            <a:ln w="38100">
              <a:solidFill>
                <a:schemeClr val="tx1"/>
              </a:solidFill>
              <a:round/>
              <a:headEnd/>
              <a:tailEnd/>
            </a:ln>
          </p:spPr>
          <p:txBody>
            <a:bodyPr>
              <a:prstTxWarp prst="textNoShape">
                <a:avLst/>
              </a:prstTxWarp>
            </a:bodyPr>
            <a:lstStyle/>
            <a:p>
              <a:endParaRPr lang="en-US"/>
            </a:p>
          </p:txBody>
        </p:sp>
      </p:grpSp>
      <p:sp>
        <p:nvSpPr>
          <p:cNvPr id="36" name="Content Placeholder 3"/>
          <p:cNvSpPr>
            <a:spLocks noGrp="1"/>
          </p:cNvSpPr>
          <p:nvPr>
            <p:ph sz="quarter" idx="13"/>
          </p:nvPr>
        </p:nvSpPr>
        <p:spPr bwMode="auto">
          <a:xfrm>
            <a:off x="0" y="1181100"/>
            <a:ext cx="1127125" cy="5676900"/>
          </a:xfrm>
          <a:gradFill>
            <a:gsLst>
              <a:gs pos="0">
                <a:srgbClr val="000028"/>
              </a:gs>
              <a:gs pos="100000">
                <a:schemeClr val="bg1"/>
              </a:gs>
              <a:gs pos="40000">
                <a:srgbClr val="000028"/>
              </a:gs>
            </a:gsLst>
          </a:gradFill>
          <a:ln>
            <a:miter lim="800000"/>
            <a:headEnd/>
            <a:tailEnd/>
          </a:ln>
        </p:spPr>
        <p:txBody>
          <a:bodyPr wrap="square" lIns="91440" tIns="45720" rIns="91440" bIns="45720" numCol="1" anchor="t" anchorCtr="0" compatLnSpc="1">
            <a:prstTxWarp prst="textNoShape">
              <a:avLst/>
            </a:prstTxWarp>
          </a:bodyPr>
          <a:lstStyle/>
          <a:p>
            <a:pPr eaLnBrk="1" hangingPunct="1">
              <a:defRPr/>
            </a:pPr>
            <a:endParaRPr lang="en-US" dirty="0"/>
          </a:p>
        </p:txBody>
      </p:sp>
      <p:sp>
        <p:nvSpPr>
          <p:cNvPr id="35" name="Rounded Rectangle 34"/>
          <p:cNvSpPr/>
          <p:nvPr/>
        </p:nvSpPr>
        <p:spPr>
          <a:xfrm>
            <a:off x="4182786" y="1164194"/>
            <a:ext cx="2447925" cy="4945469"/>
          </a:xfrm>
          <a:prstGeom prst="roundRect">
            <a:avLst/>
          </a:prstGeom>
          <a:noFill/>
          <a:ln w="31750" cmpd="sng">
            <a:solidFill>
              <a:srgbClr val="000090"/>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Tree>
    <p:extLst>
      <p:ext uri="{BB962C8B-B14F-4D97-AF65-F5344CB8AC3E}">
        <p14:creationId xmlns:p14="http://schemas.microsoft.com/office/powerpoint/2010/main" val="1412452147"/>
      </p:ext>
    </p:extLst>
  </p:cSld>
  <p:clrMapOvr>
    <a:masterClrMapping/>
  </p:clrMapOvr>
  <p:timing>
    <p:tnLst>
      <p:par>
        <p:cTn xmlns:p14="http://schemas.microsoft.com/office/powerpoint/2010/mai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5"/>
          </p:nvPr>
        </p:nvSpPr>
        <p:spPr/>
        <p:txBody>
          <a:bodyPr/>
          <a:lstStyle/>
          <a:p>
            <a:pPr>
              <a:defRPr/>
            </a:pPr>
            <a:fld id="{DE61F41D-509B-B24C-8DC7-E3FBB1056358}" type="slidenum">
              <a:rPr lang="en-US"/>
              <a:pPr>
                <a:defRPr/>
              </a:pPr>
              <a:t>37</a:t>
            </a:fld>
            <a:endParaRPr lang="en-US" dirty="0"/>
          </a:p>
        </p:txBody>
      </p:sp>
      <p:grpSp>
        <p:nvGrpSpPr>
          <p:cNvPr id="3" name="Group 3"/>
          <p:cNvGrpSpPr>
            <a:grpSpLocks/>
          </p:cNvGrpSpPr>
          <p:nvPr/>
        </p:nvGrpSpPr>
        <p:grpSpPr bwMode="auto">
          <a:xfrm>
            <a:off x="5121275" y="1192681"/>
            <a:ext cx="673100" cy="4419600"/>
            <a:chOff x="3264" y="912"/>
            <a:chExt cx="424" cy="2784"/>
          </a:xfrm>
        </p:grpSpPr>
        <p:sp>
          <p:nvSpPr>
            <p:cNvPr id="32787" name="Line 4"/>
            <p:cNvSpPr>
              <a:spLocks noChangeShapeType="1"/>
            </p:cNvSpPr>
            <p:nvPr/>
          </p:nvSpPr>
          <p:spPr bwMode="auto">
            <a:xfrm>
              <a:off x="3264" y="912"/>
              <a:ext cx="0" cy="2784"/>
            </a:xfrm>
            <a:prstGeom prst="line">
              <a:avLst/>
            </a:prstGeom>
            <a:noFill/>
            <a:ln w="19050" cap="sq">
              <a:solidFill>
                <a:schemeClr val="tx1"/>
              </a:solidFill>
              <a:round/>
              <a:headEnd type="triangle" w="lg" len="lg"/>
              <a:tailEnd type="triangle" w="lg" len="lg"/>
            </a:ln>
          </p:spPr>
          <p:txBody>
            <a:bodyPr wrap="none" anchor="ctr">
              <a:prstTxWarp prst="textNoShape">
                <a:avLst/>
              </a:prstTxWarp>
            </a:bodyPr>
            <a:lstStyle/>
            <a:p>
              <a:endParaRPr lang="en-US"/>
            </a:p>
          </p:txBody>
        </p:sp>
        <p:sp>
          <p:nvSpPr>
            <p:cNvPr id="32788" name="Text Box 5"/>
            <p:cNvSpPr txBox="1">
              <a:spLocks noChangeArrowheads="1"/>
            </p:cNvSpPr>
            <p:nvPr/>
          </p:nvSpPr>
          <p:spPr bwMode="auto">
            <a:xfrm>
              <a:off x="3273" y="912"/>
              <a:ext cx="415" cy="252"/>
            </a:xfrm>
            <a:prstGeom prst="rect">
              <a:avLst/>
            </a:prstGeom>
            <a:noFill/>
            <a:ln w="12700" cap="sq">
              <a:noFill/>
              <a:miter lim="800000"/>
              <a:headEnd type="none" w="sm" len="sm"/>
              <a:tailEnd type="none" w="sm" len="sm"/>
            </a:ln>
          </p:spPr>
          <p:txBody>
            <a:bodyPr wrap="none">
              <a:prstTxWarp prst="textNoShape">
                <a:avLst/>
              </a:prstTxWarp>
              <a:spAutoFit/>
            </a:bodyPr>
            <a:lstStyle/>
            <a:p>
              <a:r>
                <a:rPr lang="en-US" sz="2000">
                  <a:solidFill>
                    <a:schemeClr val="tx2"/>
                  </a:solidFill>
                  <a:latin typeface="Times New Roman" charset="0"/>
                  <a:ea typeface="Times New Roman" charset="0"/>
                  <a:cs typeface="Times New Roman" charset="0"/>
                </a:rPr>
                <a:t>ER+</a:t>
              </a:r>
            </a:p>
          </p:txBody>
        </p:sp>
        <p:sp>
          <p:nvSpPr>
            <p:cNvPr id="32789" name="Text Box 6"/>
            <p:cNvSpPr txBox="1">
              <a:spLocks noChangeArrowheads="1"/>
            </p:cNvSpPr>
            <p:nvPr/>
          </p:nvSpPr>
          <p:spPr bwMode="auto">
            <a:xfrm>
              <a:off x="3264" y="3374"/>
              <a:ext cx="407" cy="252"/>
            </a:xfrm>
            <a:prstGeom prst="rect">
              <a:avLst/>
            </a:prstGeom>
            <a:noFill/>
            <a:ln w="12700" cap="sq">
              <a:noFill/>
              <a:miter lim="800000"/>
              <a:headEnd type="none" w="sm" len="sm"/>
              <a:tailEnd type="none" w="sm" len="sm"/>
            </a:ln>
          </p:spPr>
          <p:txBody>
            <a:bodyPr wrap="none">
              <a:prstTxWarp prst="textNoShape">
                <a:avLst/>
              </a:prstTxWarp>
              <a:spAutoFit/>
            </a:bodyPr>
            <a:lstStyle/>
            <a:p>
              <a:r>
                <a:rPr lang="en-US" sz="2000" dirty="0" smtClean="0">
                  <a:solidFill>
                    <a:srgbClr val="C00000"/>
                  </a:solidFill>
                  <a:latin typeface="Times New Roman" charset="0"/>
                  <a:ea typeface="Times New Roman" charset="0"/>
                  <a:cs typeface="Times New Roman" charset="0"/>
                </a:rPr>
                <a:t>ER–</a:t>
              </a:r>
              <a:endParaRPr lang="en-US" sz="2000" dirty="0">
                <a:solidFill>
                  <a:srgbClr val="C00000"/>
                </a:solidFill>
                <a:latin typeface="Times New Roman" charset="0"/>
                <a:ea typeface="Times New Roman" charset="0"/>
                <a:cs typeface="Times New Roman" charset="0"/>
              </a:endParaRPr>
            </a:p>
          </p:txBody>
        </p:sp>
      </p:grpSp>
      <p:grpSp>
        <p:nvGrpSpPr>
          <p:cNvPr id="4" name="Group 7"/>
          <p:cNvGrpSpPr>
            <a:grpSpLocks/>
          </p:cNvGrpSpPr>
          <p:nvPr/>
        </p:nvGrpSpPr>
        <p:grpSpPr bwMode="auto">
          <a:xfrm>
            <a:off x="2847975" y="3250081"/>
            <a:ext cx="4468813" cy="400050"/>
            <a:chOff x="1536" y="2208"/>
            <a:chExt cx="3408" cy="252"/>
          </a:xfrm>
        </p:grpSpPr>
        <p:sp>
          <p:nvSpPr>
            <p:cNvPr id="32784" name="Line 8"/>
            <p:cNvSpPr>
              <a:spLocks noChangeShapeType="1"/>
            </p:cNvSpPr>
            <p:nvPr/>
          </p:nvSpPr>
          <p:spPr bwMode="auto">
            <a:xfrm>
              <a:off x="1536" y="2208"/>
              <a:ext cx="3408" cy="0"/>
            </a:xfrm>
            <a:prstGeom prst="line">
              <a:avLst/>
            </a:prstGeom>
            <a:noFill/>
            <a:ln w="12700" cap="sq">
              <a:solidFill>
                <a:schemeClr val="tx1"/>
              </a:solidFill>
              <a:round/>
              <a:headEnd type="triangle" w="lg" len="lg"/>
              <a:tailEnd type="triangle" w="lg" len="lg"/>
            </a:ln>
          </p:spPr>
          <p:txBody>
            <a:bodyPr wrap="none" anchor="ctr">
              <a:prstTxWarp prst="textNoShape">
                <a:avLst/>
              </a:prstTxWarp>
            </a:bodyPr>
            <a:lstStyle/>
            <a:p>
              <a:endParaRPr lang="en-US"/>
            </a:p>
          </p:txBody>
        </p:sp>
        <p:sp>
          <p:nvSpPr>
            <p:cNvPr id="32785" name="Text Box 9"/>
            <p:cNvSpPr txBox="1">
              <a:spLocks noChangeArrowheads="1"/>
            </p:cNvSpPr>
            <p:nvPr/>
          </p:nvSpPr>
          <p:spPr bwMode="auto">
            <a:xfrm>
              <a:off x="4432" y="2208"/>
              <a:ext cx="512" cy="252"/>
            </a:xfrm>
            <a:prstGeom prst="rect">
              <a:avLst/>
            </a:prstGeom>
            <a:noFill/>
            <a:ln w="12700" cap="sq">
              <a:noFill/>
              <a:miter lim="800000"/>
              <a:headEnd type="none" w="sm" len="sm"/>
              <a:tailEnd type="none" w="sm" len="sm"/>
            </a:ln>
          </p:spPr>
          <p:txBody>
            <a:bodyPr>
              <a:prstTxWarp prst="textNoShape">
                <a:avLst/>
              </a:prstTxWarp>
              <a:spAutoFit/>
            </a:bodyPr>
            <a:lstStyle/>
            <a:p>
              <a:r>
                <a:rPr lang="en-US" sz="2000" dirty="0">
                  <a:solidFill>
                    <a:srgbClr val="C00000"/>
                  </a:solidFill>
                  <a:latin typeface="Times New Roman" charset="0"/>
                  <a:ea typeface="Times New Roman" charset="0"/>
                  <a:cs typeface="Times New Roman" charset="0"/>
                </a:rPr>
                <a:t>SR+</a:t>
              </a:r>
            </a:p>
          </p:txBody>
        </p:sp>
        <p:sp>
          <p:nvSpPr>
            <p:cNvPr id="32786" name="Text Box 10"/>
            <p:cNvSpPr txBox="1">
              <a:spLocks noChangeArrowheads="1"/>
            </p:cNvSpPr>
            <p:nvPr/>
          </p:nvSpPr>
          <p:spPr bwMode="auto">
            <a:xfrm>
              <a:off x="1536" y="2208"/>
              <a:ext cx="486" cy="252"/>
            </a:xfrm>
            <a:prstGeom prst="rect">
              <a:avLst/>
            </a:prstGeom>
            <a:noFill/>
            <a:ln w="12700" cap="sq">
              <a:noFill/>
              <a:miter lim="800000"/>
              <a:headEnd type="none" w="sm" len="sm"/>
              <a:tailEnd type="none" w="sm" len="sm"/>
            </a:ln>
          </p:spPr>
          <p:txBody>
            <a:bodyPr>
              <a:prstTxWarp prst="textNoShape">
                <a:avLst/>
              </a:prstTxWarp>
              <a:spAutoFit/>
            </a:bodyPr>
            <a:lstStyle/>
            <a:p>
              <a:r>
                <a:rPr lang="en-US" sz="2000" dirty="0" smtClean="0">
                  <a:solidFill>
                    <a:schemeClr val="tx2"/>
                  </a:solidFill>
                  <a:latin typeface="Times New Roman" charset="0"/>
                  <a:ea typeface="Times New Roman" charset="0"/>
                  <a:cs typeface="Times New Roman" charset="0"/>
                </a:rPr>
                <a:t>SR–</a:t>
              </a:r>
              <a:endParaRPr lang="en-US" sz="2000" dirty="0">
                <a:solidFill>
                  <a:schemeClr val="tx2"/>
                </a:solidFill>
                <a:latin typeface="Times New Roman" charset="0"/>
                <a:ea typeface="Times New Roman" charset="0"/>
                <a:cs typeface="Times New Roman" charset="0"/>
              </a:endParaRPr>
            </a:p>
          </p:txBody>
        </p:sp>
      </p:grpSp>
      <p:sp>
        <p:nvSpPr>
          <p:cNvPr id="15" name="Text Box 11"/>
          <p:cNvSpPr txBox="1">
            <a:spLocks noChangeArrowheads="1"/>
          </p:cNvSpPr>
          <p:nvPr/>
        </p:nvSpPr>
        <p:spPr bwMode="auto">
          <a:xfrm>
            <a:off x="6432550" y="1592731"/>
            <a:ext cx="755650" cy="708025"/>
          </a:xfrm>
          <a:prstGeom prst="rect">
            <a:avLst/>
          </a:prstGeom>
          <a:noFill/>
          <a:ln w="12700" cap="sq">
            <a:noFill/>
            <a:miter lim="800000"/>
            <a:headEnd type="none" w="sm" len="sm"/>
            <a:tailEnd type="none" w="sm" len="sm"/>
          </a:ln>
        </p:spPr>
        <p:txBody>
          <a:bodyPr wrap="none">
            <a:prstTxWarp prst="textNoShape">
              <a:avLst/>
            </a:prstTxWarp>
            <a:spAutoFit/>
          </a:bodyPr>
          <a:lstStyle/>
          <a:p>
            <a:pPr algn="r"/>
            <a:r>
              <a:rPr lang="en-US" sz="2000" i="1" dirty="0" smtClean="0">
                <a:solidFill>
                  <a:schemeClr val="tx2"/>
                </a:solidFill>
                <a:latin typeface="Times New Roman" charset="0"/>
                <a:ea typeface="Times New Roman" charset="0"/>
                <a:cs typeface="Times New Roman" charset="0"/>
              </a:rPr>
              <a:t>élite</a:t>
            </a:r>
            <a:endParaRPr lang="en-US" sz="2000" i="1" dirty="0">
              <a:solidFill>
                <a:schemeClr val="tx2"/>
              </a:solidFill>
              <a:latin typeface="Times New Roman" charset="0"/>
              <a:ea typeface="Times New Roman" charset="0"/>
              <a:cs typeface="Times New Roman" charset="0"/>
            </a:endParaRPr>
          </a:p>
          <a:p>
            <a:pPr algn="r"/>
            <a:r>
              <a:rPr lang="en-US" sz="2000" i="1" dirty="0">
                <a:solidFill>
                  <a:schemeClr val="tx2"/>
                </a:solidFill>
                <a:latin typeface="Times New Roman" charset="0"/>
                <a:ea typeface="Times New Roman" charset="0"/>
                <a:cs typeface="Times New Roman" charset="0"/>
              </a:rPr>
              <a:t>code</a:t>
            </a:r>
          </a:p>
        </p:txBody>
      </p:sp>
      <p:sp>
        <p:nvSpPr>
          <p:cNvPr id="16" name="Text Box 12"/>
          <p:cNvSpPr txBox="1">
            <a:spLocks noChangeArrowheads="1"/>
          </p:cNvSpPr>
          <p:nvPr/>
        </p:nvSpPr>
        <p:spPr bwMode="auto">
          <a:xfrm>
            <a:off x="6162675" y="4256556"/>
            <a:ext cx="1025525" cy="708025"/>
          </a:xfrm>
          <a:prstGeom prst="rect">
            <a:avLst/>
          </a:prstGeom>
          <a:noFill/>
          <a:ln w="12700" cap="sq">
            <a:noFill/>
            <a:miter lim="800000"/>
            <a:headEnd type="none" w="sm" len="sm"/>
            <a:tailEnd type="none" w="sm" len="sm"/>
          </a:ln>
        </p:spPr>
        <p:txBody>
          <a:bodyPr wrap="none">
            <a:prstTxWarp prst="textNoShape">
              <a:avLst/>
            </a:prstTxWarp>
            <a:spAutoFit/>
          </a:bodyPr>
          <a:lstStyle/>
          <a:p>
            <a:pPr algn="r"/>
            <a:r>
              <a:rPr lang="en-US" sz="2000" i="1" dirty="0">
                <a:solidFill>
                  <a:srgbClr val="C00000"/>
                </a:solidFill>
                <a:latin typeface="Times New Roman" charset="0"/>
                <a:ea typeface="Times New Roman" charset="0"/>
                <a:cs typeface="Times New Roman" charset="0"/>
              </a:rPr>
              <a:t>knower</a:t>
            </a:r>
          </a:p>
          <a:p>
            <a:pPr algn="r"/>
            <a:r>
              <a:rPr lang="en-US" sz="2000" i="1" dirty="0">
                <a:solidFill>
                  <a:srgbClr val="C00000"/>
                </a:solidFill>
                <a:latin typeface="Times New Roman" charset="0"/>
                <a:ea typeface="Times New Roman" charset="0"/>
                <a:cs typeface="Times New Roman" charset="0"/>
              </a:rPr>
              <a:t>code</a:t>
            </a:r>
          </a:p>
        </p:txBody>
      </p:sp>
      <p:sp>
        <p:nvSpPr>
          <p:cNvPr id="17" name="Text Box 13"/>
          <p:cNvSpPr txBox="1">
            <a:spLocks noChangeArrowheads="1"/>
          </p:cNvSpPr>
          <p:nvPr/>
        </p:nvSpPr>
        <p:spPr bwMode="auto">
          <a:xfrm>
            <a:off x="3144838" y="1592731"/>
            <a:ext cx="1366837" cy="708025"/>
          </a:xfrm>
          <a:prstGeom prst="rect">
            <a:avLst/>
          </a:prstGeom>
          <a:noFill/>
          <a:ln w="12700" cap="sq">
            <a:noFill/>
            <a:miter lim="800000"/>
            <a:headEnd type="none" w="sm" len="sm"/>
            <a:tailEnd type="none" w="sm" len="sm"/>
          </a:ln>
        </p:spPr>
        <p:txBody>
          <a:bodyPr wrap="none">
            <a:prstTxWarp prst="textNoShape">
              <a:avLst/>
            </a:prstTxWarp>
            <a:spAutoFit/>
          </a:bodyPr>
          <a:lstStyle/>
          <a:p>
            <a:r>
              <a:rPr lang="en-US" sz="2000" i="1">
                <a:solidFill>
                  <a:schemeClr val="tx2"/>
                </a:solidFill>
                <a:latin typeface="Times New Roman" charset="0"/>
                <a:ea typeface="Times New Roman" charset="0"/>
                <a:cs typeface="Times New Roman" charset="0"/>
              </a:rPr>
              <a:t>knowledge </a:t>
            </a:r>
          </a:p>
          <a:p>
            <a:r>
              <a:rPr lang="en-US" sz="2000" i="1">
                <a:solidFill>
                  <a:schemeClr val="tx2"/>
                </a:solidFill>
                <a:latin typeface="Times New Roman" charset="0"/>
                <a:ea typeface="Times New Roman" charset="0"/>
                <a:cs typeface="Times New Roman" charset="0"/>
              </a:rPr>
              <a:t>code</a:t>
            </a:r>
          </a:p>
        </p:txBody>
      </p:sp>
      <p:sp>
        <p:nvSpPr>
          <p:cNvPr id="18" name="Text Box 14"/>
          <p:cNvSpPr txBox="1">
            <a:spLocks noChangeArrowheads="1"/>
          </p:cNvSpPr>
          <p:nvPr/>
        </p:nvSpPr>
        <p:spPr bwMode="auto">
          <a:xfrm>
            <a:off x="3195638" y="4256556"/>
            <a:ext cx="1171575" cy="708025"/>
          </a:xfrm>
          <a:prstGeom prst="rect">
            <a:avLst/>
          </a:prstGeom>
          <a:noFill/>
          <a:ln w="12700" cap="sq">
            <a:noFill/>
            <a:miter lim="800000"/>
            <a:headEnd type="none" w="sm" len="sm"/>
            <a:tailEnd type="none" w="sm" len="sm"/>
          </a:ln>
        </p:spPr>
        <p:txBody>
          <a:bodyPr wrap="none">
            <a:prstTxWarp prst="textNoShape">
              <a:avLst/>
            </a:prstTxWarp>
            <a:spAutoFit/>
          </a:bodyPr>
          <a:lstStyle/>
          <a:p>
            <a:r>
              <a:rPr lang="en-US" sz="2000" i="1">
                <a:solidFill>
                  <a:schemeClr val="tx2"/>
                </a:solidFill>
                <a:latin typeface="Times New Roman" charset="0"/>
                <a:ea typeface="Times New Roman" charset="0"/>
                <a:cs typeface="Times New Roman" charset="0"/>
              </a:rPr>
              <a:t>relativist </a:t>
            </a:r>
          </a:p>
          <a:p>
            <a:r>
              <a:rPr lang="en-US" sz="2000" i="1">
                <a:solidFill>
                  <a:schemeClr val="tx2"/>
                </a:solidFill>
                <a:latin typeface="Times New Roman" charset="0"/>
                <a:ea typeface="Times New Roman" charset="0"/>
                <a:cs typeface="Times New Roman" charset="0"/>
              </a:rPr>
              <a:t>code</a:t>
            </a:r>
          </a:p>
        </p:txBody>
      </p:sp>
      <p:sp>
        <p:nvSpPr>
          <p:cNvPr id="23" name="Content Placeholder 3"/>
          <p:cNvSpPr>
            <a:spLocks noGrp="1"/>
          </p:cNvSpPr>
          <p:nvPr>
            <p:ph sz="quarter" idx="13"/>
          </p:nvPr>
        </p:nvSpPr>
        <p:spPr bwMode="auto">
          <a:xfrm>
            <a:off x="0" y="1181100"/>
            <a:ext cx="1127125" cy="5676900"/>
          </a:xfrm>
          <a:gradFill>
            <a:gsLst>
              <a:gs pos="0">
                <a:srgbClr val="000028"/>
              </a:gs>
              <a:gs pos="100000">
                <a:schemeClr val="bg1"/>
              </a:gs>
              <a:gs pos="40000">
                <a:srgbClr val="000028"/>
              </a:gs>
            </a:gsLst>
          </a:gradFill>
          <a:ln>
            <a:miter lim="800000"/>
            <a:headEnd/>
            <a:tailEnd/>
          </a:ln>
        </p:spPr>
        <p:txBody>
          <a:bodyPr wrap="square" lIns="91440" tIns="45720" rIns="91440" bIns="45720" numCol="1" anchor="t" anchorCtr="0" compatLnSpc="1">
            <a:prstTxWarp prst="textNoShape">
              <a:avLst/>
            </a:prstTxWarp>
          </a:bodyPr>
          <a:lstStyle/>
          <a:p>
            <a:pPr eaLnBrk="1" hangingPunct="1">
              <a:defRPr/>
            </a:pPr>
            <a:endParaRPr lang="en-US" dirty="0"/>
          </a:p>
        </p:txBody>
      </p:sp>
      <p:sp>
        <p:nvSpPr>
          <p:cNvPr id="19" name="Text Box 11"/>
          <p:cNvSpPr txBox="1">
            <a:spLocks noChangeArrowheads="1"/>
          </p:cNvSpPr>
          <p:nvPr/>
        </p:nvSpPr>
        <p:spPr bwMode="auto">
          <a:xfrm>
            <a:off x="7316788" y="2769848"/>
            <a:ext cx="1573211" cy="1015663"/>
          </a:xfrm>
          <a:prstGeom prst="rect">
            <a:avLst/>
          </a:prstGeom>
          <a:noFill/>
          <a:ln w="12700" cap="sq">
            <a:noFill/>
            <a:miter lim="800000"/>
            <a:headEnd type="none" w="sm" len="sm"/>
            <a:tailEnd type="none" w="sm" len="sm"/>
          </a:ln>
        </p:spPr>
        <p:txBody>
          <a:bodyPr wrap="square">
            <a:prstTxWarp prst="textNoShape">
              <a:avLst/>
            </a:prstTxWarp>
            <a:spAutoFit/>
          </a:bodyPr>
          <a:lstStyle/>
          <a:p>
            <a:r>
              <a:rPr lang="en-US" sz="2000" b="1" dirty="0" smtClean="0">
                <a:solidFill>
                  <a:schemeClr val="accent6"/>
                </a:solidFill>
                <a:latin typeface="Times New Roman" charset="0"/>
                <a:ea typeface="Times New Roman" charset="0"/>
                <a:cs typeface="Times New Roman" charset="0"/>
              </a:rPr>
              <a:t>hierarchical knower structure</a:t>
            </a:r>
            <a:endParaRPr lang="en-US" sz="2000" b="1" dirty="0">
              <a:solidFill>
                <a:schemeClr val="accent6"/>
              </a:solidFill>
              <a:latin typeface="Times New Roman" charset="0"/>
              <a:ea typeface="Times New Roman" charset="0"/>
              <a:cs typeface="Times New Roman" charset="0"/>
            </a:endParaRPr>
          </a:p>
        </p:txBody>
      </p:sp>
      <p:sp>
        <p:nvSpPr>
          <p:cNvPr id="20" name="Text Box 11"/>
          <p:cNvSpPr txBox="1">
            <a:spLocks noChangeArrowheads="1"/>
          </p:cNvSpPr>
          <p:nvPr/>
        </p:nvSpPr>
        <p:spPr bwMode="auto">
          <a:xfrm>
            <a:off x="1274764" y="2745959"/>
            <a:ext cx="1573211" cy="1015663"/>
          </a:xfrm>
          <a:prstGeom prst="rect">
            <a:avLst/>
          </a:prstGeom>
          <a:noFill/>
          <a:ln w="12700" cap="sq">
            <a:noFill/>
            <a:miter lim="800000"/>
            <a:headEnd type="none" w="sm" len="sm"/>
            <a:tailEnd type="none" w="sm" len="sm"/>
          </a:ln>
        </p:spPr>
        <p:txBody>
          <a:bodyPr wrap="square">
            <a:prstTxWarp prst="textNoShape">
              <a:avLst/>
            </a:prstTxWarp>
            <a:spAutoFit/>
          </a:bodyPr>
          <a:lstStyle/>
          <a:p>
            <a:pPr algn="r"/>
            <a:r>
              <a:rPr lang="en-US" sz="2000" b="1" dirty="0" smtClean="0">
                <a:solidFill>
                  <a:schemeClr val="tx2"/>
                </a:solidFill>
                <a:latin typeface="Times New Roman" charset="0"/>
                <a:ea typeface="Times New Roman" charset="0"/>
                <a:cs typeface="Times New Roman" charset="0"/>
              </a:rPr>
              <a:t>horizontal knower structure</a:t>
            </a:r>
            <a:endParaRPr lang="en-US" sz="2000" b="1" dirty="0">
              <a:solidFill>
                <a:schemeClr val="tx2"/>
              </a:solidFill>
              <a:latin typeface="Times New Roman" charset="0"/>
              <a:ea typeface="Times New Roman" charset="0"/>
              <a:cs typeface="Times New Roman" charset="0"/>
            </a:endParaRPr>
          </a:p>
        </p:txBody>
      </p:sp>
      <p:sp>
        <p:nvSpPr>
          <p:cNvPr id="21" name="Text Box 11"/>
          <p:cNvSpPr txBox="1">
            <a:spLocks noChangeArrowheads="1"/>
          </p:cNvSpPr>
          <p:nvPr/>
        </p:nvSpPr>
        <p:spPr bwMode="auto">
          <a:xfrm>
            <a:off x="4334669" y="177018"/>
            <a:ext cx="1573211" cy="1015663"/>
          </a:xfrm>
          <a:prstGeom prst="rect">
            <a:avLst/>
          </a:prstGeom>
          <a:noFill/>
          <a:ln w="12700" cap="sq">
            <a:noFill/>
            <a:miter lim="800000"/>
            <a:headEnd type="none" w="sm" len="sm"/>
            <a:tailEnd type="none" w="sm" len="sm"/>
          </a:ln>
        </p:spPr>
        <p:txBody>
          <a:bodyPr wrap="square">
            <a:prstTxWarp prst="textNoShape">
              <a:avLst/>
            </a:prstTxWarp>
            <a:spAutoFit/>
          </a:bodyPr>
          <a:lstStyle/>
          <a:p>
            <a:pPr algn="ctr"/>
            <a:r>
              <a:rPr lang="en-US" sz="2000" b="1" dirty="0" smtClean="0">
                <a:solidFill>
                  <a:schemeClr val="tx2"/>
                </a:solidFill>
                <a:latin typeface="Times New Roman" charset="0"/>
                <a:ea typeface="Times New Roman" charset="0"/>
                <a:cs typeface="Times New Roman" charset="0"/>
              </a:rPr>
              <a:t>hierarchical knowledge structure</a:t>
            </a:r>
            <a:endParaRPr lang="en-US" sz="2000" b="1" dirty="0">
              <a:solidFill>
                <a:schemeClr val="tx2"/>
              </a:solidFill>
              <a:latin typeface="Times New Roman" charset="0"/>
              <a:ea typeface="Times New Roman" charset="0"/>
              <a:cs typeface="Times New Roman" charset="0"/>
            </a:endParaRPr>
          </a:p>
        </p:txBody>
      </p:sp>
      <p:sp>
        <p:nvSpPr>
          <p:cNvPr id="22" name="Text Box 11"/>
          <p:cNvSpPr txBox="1">
            <a:spLocks noChangeArrowheads="1"/>
          </p:cNvSpPr>
          <p:nvPr/>
        </p:nvSpPr>
        <p:spPr bwMode="auto">
          <a:xfrm>
            <a:off x="4348957" y="5546173"/>
            <a:ext cx="1573211" cy="1015663"/>
          </a:xfrm>
          <a:prstGeom prst="rect">
            <a:avLst/>
          </a:prstGeom>
          <a:noFill/>
          <a:ln w="12700" cap="sq">
            <a:noFill/>
            <a:miter lim="800000"/>
            <a:headEnd type="none" w="sm" len="sm"/>
            <a:tailEnd type="none" w="sm" len="sm"/>
          </a:ln>
        </p:spPr>
        <p:txBody>
          <a:bodyPr wrap="square">
            <a:prstTxWarp prst="textNoShape">
              <a:avLst/>
            </a:prstTxWarp>
            <a:spAutoFit/>
          </a:bodyPr>
          <a:lstStyle/>
          <a:p>
            <a:pPr algn="ctr"/>
            <a:r>
              <a:rPr lang="en-US" sz="2000" b="1" dirty="0" smtClean="0">
                <a:solidFill>
                  <a:srgbClr val="C00000"/>
                </a:solidFill>
                <a:latin typeface="Times New Roman" charset="0"/>
                <a:ea typeface="Times New Roman" charset="0"/>
                <a:cs typeface="Times New Roman" charset="0"/>
              </a:rPr>
              <a:t>horizontal </a:t>
            </a:r>
          </a:p>
          <a:p>
            <a:pPr algn="ctr"/>
            <a:r>
              <a:rPr lang="en-US" sz="2000" b="1" dirty="0" smtClean="0">
                <a:solidFill>
                  <a:srgbClr val="C00000"/>
                </a:solidFill>
                <a:latin typeface="Times New Roman" charset="0"/>
                <a:ea typeface="Times New Roman" charset="0"/>
                <a:cs typeface="Times New Roman" charset="0"/>
              </a:rPr>
              <a:t>knowledge structure</a:t>
            </a:r>
            <a:endParaRPr lang="en-US" sz="2000" b="1" dirty="0">
              <a:solidFill>
                <a:srgbClr val="C00000"/>
              </a:solidFill>
              <a:latin typeface="Times New Roman" charset="0"/>
              <a:ea typeface="Times New Roman" charset="0"/>
              <a:cs typeface="Times New Roman" charset="0"/>
            </a:endParaRPr>
          </a:p>
        </p:txBody>
      </p:sp>
      <p:sp>
        <p:nvSpPr>
          <p:cNvPr id="24" name="Footer Placeholder 4"/>
          <p:cNvSpPr>
            <a:spLocks noGrp="1"/>
          </p:cNvSpPr>
          <p:nvPr>
            <p:ph type="ftr" sz="quarter" idx="14"/>
          </p:nvPr>
        </p:nvSpPr>
        <p:spPr>
          <a:xfrm>
            <a:off x="1270000" y="6356350"/>
            <a:ext cx="2752725" cy="365125"/>
          </a:xfrm>
        </p:spPr>
        <p:txBody>
          <a:bodyPr/>
          <a:lstStyle/>
          <a:p>
            <a:pPr>
              <a:defRPr/>
            </a:pPr>
            <a:r>
              <a:rPr lang="en-US" dirty="0" err="1" smtClean="0"/>
              <a:t>www.legitimationcodetheory.com</a:t>
            </a:r>
            <a:endParaRPr lang="en-US" dirty="0"/>
          </a:p>
        </p:txBody>
      </p:sp>
      <p:sp>
        <p:nvSpPr>
          <p:cNvPr id="25" name="Oval 15"/>
          <p:cNvSpPr>
            <a:spLocks noChangeArrowheads="1"/>
          </p:cNvSpPr>
          <p:nvPr/>
        </p:nvSpPr>
        <p:spPr bwMode="auto">
          <a:xfrm>
            <a:off x="5702026" y="3956500"/>
            <a:ext cx="2061796" cy="1390589"/>
          </a:xfrm>
          <a:prstGeom prst="ellipse">
            <a:avLst/>
          </a:prstGeom>
          <a:noFill/>
          <a:ln w="28575" cap="sq">
            <a:solidFill>
              <a:srgbClr val="2C7C9F"/>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p>
            <a:endParaRPr lang="en-US">
              <a:solidFill>
                <a:schemeClr val="tx2"/>
              </a:solidFill>
            </a:endParaRPr>
          </a:p>
        </p:txBody>
      </p:sp>
    </p:spTree>
    <p:extLst>
      <p:ext uri="{BB962C8B-B14F-4D97-AF65-F5344CB8AC3E}">
        <p14:creationId xmlns:p14="http://schemas.microsoft.com/office/powerpoint/2010/main" val="302800262"/>
      </p:ext>
    </p:extLst>
  </p:cSld>
  <p:clrMapOvr>
    <a:masterClrMapping/>
  </p:clrMapOvr>
  <p:timing>
    <p:tnLst>
      <p:par>
        <p:cTn xmlns:p14="http://schemas.microsoft.com/office/powerpoint/2010/mai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3"/>
          <p:cNvSpPr>
            <a:spLocks noGrp="1"/>
          </p:cNvSpPr>
          <p:nvPr>
            <p:ph sz="quarter" idx="13"/>
          </p:nvPr>
        </p:nvSpPr>
        <p:spPr bwMode="auto">
          <a:xfrm>
            <a:off x="0" y="1181100"/>
            <a:ext cx="1127125" cy="5676900"/>
          </a:xfrm>
          <a:gradFill>
            <a:gsLst>
              <a:gs pos="0">
                <a:srgbClr val="000028"/>
              </a:gs>
              <a:gs pos="100000">
                <a:schemeClr val="bg1"/>
              </a:gs>
              <a:gs pos="40000">
                <a:srgbClr val="000028"/>
              </a:gs>
            </a:gsLst>
          </a:gradFill>
          <a:ln>
            <a:miter lim="800000"/>
            <a:headEnd/>
            <a:tailEnd/>
          </a:ln>
        </p:spPr>
        <p:txBody>
          <a:bodyPr wrap="square" lIns="91440" tIns="45720" rIns="91440" bIns="45720" numCol="1" anchor="t" anchorCtr="0" compatLnSpc="1">
            <a:prstTxWarp prst="textNoShape">
              <a:avLst/>
            </a:prstTxWarp>
          </a:bodyPr>
          <a:lstStyle/>
          <a:p>
            <a:pPr eaLnBrk="1" hangingPunct="1">
              <a:defRPr/>
            </a:pPr>
            <a:endParaRPr lang="en-US" dirty="0"/>
          </a:p>
        </p:txBody>
      </p:sp>
      <p:sp>
        <p:nvSpPr>
          <p:cNvPr id="2" name="Title 1"/>
          <p:cNvSpPr>
            <a:spLocks noGrp="1"/>
          </p:cNvSpPr>
          <p:nvPr>
            <p:ph type="title"/>
          </p:nvPr>
        </p:nvSpPr>
        <p:spPr>
          <a:xfrm>
            <a:off x="1270000" y="161925"/>
            <a:ext cx="7620000" cy="1019175"/>
          </a:xfrm>
        </p:spPr>
        <p:txBody>
          <a:bodyPr/>
          <a:lstStyle/>
          <a:p>
            <a:pPr>
              <a:defRPr/>
            </a:pPr>
            <a:r>
              <a:rPr lang="en-US" dirty="0" smtClean="0"/>
              <a:t>Code clash</a:t>
            </a:r>
            <a:endParaRPr lang="en-US" dirty="0"/>
          </a:p>
        </p:txBody>
      </p:sp>
      <p:sp>
        <p:nvSpPr>
          <p:cNvPr id="3" name="Content Placeholder 2"/>
          <p:cNvSpPr>
            <a:spLocks noGrp="1"/>
          </p:cNvSpPr>
          <p:nvPr>
            <p:ph idx="1"/>
          </p:nvPr>
        </p:nvSpPr>
        <p:spPr>
          <a:xfrm>
            <a:off x="1270000" y="1341438"/>
            <a:ext cx="7620000" cy="4784725"/>
          </a:xfrm>
        </p:spPr>
        <p:txBody>
          <a:bodyPr>
            <a:normAutofit fontScale="85000" lnSpcReduction="20000"/>
          </a:bodyPr>
          <a:lstStyle/>
          <a:p>
            <a:pPr marL="0" indent="0">
              <a:buFontTx/>
              <a:buNone/>
              <a:defRPr/>
            </a:pPr>
            <a:r>
              <a:rPr lang="en-US" dirty="0" smtClean="0">
                <a:latin typeface="Times" charset="0"/>
              </a:rPr>
              <a:t>“On these issue our personalities mean nothing: but the issues themselves mean a great deal ...  The important thing is to take the personalities, so far as we are able, out of the discussion.”</a:t>
            </a:r>
          </a:p>
          <a:p>
            <a:pPr marL="0" indent="0">
              <a:buFontTx/>
              <a:buNone/>
              <a:defRPr/>
            </a:pPr>
            <a:r>
              <a:rPr lang="en-US" dirty="0" smtClean="0">
                <a:latin typeface="Times" charset="0"/>
              </a:rPr>
              <a:t>C. P. Snow (1964)</a:t>
            </a:r>
          </a:p>
          <a:p>
            <a:pPr marL="0" indent="0">
              <a:buFontTx/>
              <a:buNone/>
              <a:defRPr/>
            </a:pPr>
            <a:endParaRPr lang="en-US" dirty="0" smtClean="0">
              <a:latin typeface="Times" charset="0"/>
            </a:endParaRPr>
          </a:p>
          <a:p>
            <a:pPr marL="0" indent="0">
              <a:buFont typeface="Arial" charset="0"/>
              <a:buNone/>
              <a:defRPr/>
            </a:pPr>
            <a:r>
              <a:rPr lang="en-US" dirty="0" smtClean="0">
                <a:solidFill>
                  <a:srgbClr val="2B3E4D"/>
                </a:solidFill>
                <a:latin typeface="Times" charset="0"/>
              </a:rPr>
              <a:t>“It is not any challenge he thinks of himself as uttering, but the challenge he </a:t>
            </a:r>
            <a:r>
              <a:rPr lang="en-US" i="1" dirty="0" smtClean="0">
                <a:solidFill>
                  <a:srgbClr val="2B3E4D"/>
                </a:solidFill>
                <a:latin typeface="Times" charset="0"/>
              </a:rPr>
              <a:t>is</a:t>
            </a:r>
            <a:r>
              <a:rPr lang="en-US" dirty="0" smtClean="0">
                <a:solidFill>
                  <a:srgbClr val="2B3E4D"/>
                </a:solidFill>
                <a:latin typeface="Times" charset="0"/>
              </a:rPr>
              <a:t>, that demands our attention ... Snow is, of course, a - no, I can’t say that; he isn’t: Snow thinks of himself as a novelist. ... He doesn’t know what he means, and doesn’t know he doesn’t know.”</a:t>
            </a:r>
          </a:p>
          <a:p>
            <a:pPr marL="0" indent="0">
              <a:buFont typeface="Arial" charset="0"/>
              <a:buNone/>
              <a:defRPr/>
            </a:pPr>
            <a:r>
              <a:rPr lang="en-US" dirty="0" smtClean="0">
                <a:solidFill>
                  <a:srgbClr val="2B3E4D"/>
                </a:solidFill>
                <a:latin typeface="Times" charset="0"/>
              </a:rPr>
              <a:t>F. R. Leavis (1962)</a:t>
            </a:r>
          </a:p>
          <a:p>
            <a:pPr>
              <a:defRPr/>
            </a:pPr>
            <a:endParaRPr lang="en-US" dirty="0" smtClean="0"/>
          </a:p>
          <a:p>
            <a:pPr>
              <a:defRPr/>
            </a:pPr>
            <a:endParaRPr lang="en-US" dirty="0"/>
          </a:p>
        </p:txBody>
      </p:sp>
      <p:sp>
        <p:nvSpPr>
          <p:cNvPr id="5" name="Footer Placeholder 4"/>
          <p:cNvSpPr>
            <a:spLocks noGrp="1"/>
          </p:cNvSpPr>
          <p:nvPr>
            <p:ph type="ftr" sz="quarter" idx="14"/>
          </p:nvPr>
        </p:nvSpPr>
        <p:spPr/>
        <p:txBody>
          <a:bodyPr/>
          <a:lstStyle/>
          <a:p>
            <a:pPr>
              <a:defRPr/>
            </a:pPr>
            <a:r>
              <a:rPr lang="en-US" smtClean="0"/>
              <a:t>www.legitimationcodetheory.com</a:t>
            </a:r>
            <a:endParaRPr lang="en-US"/>
          </a:p>
        </p:txBody>
      </p:sp>
      <p:sp>
        <p:nvSpPr>
          <p:cNvPr id="6" name="Slide Number Placeholder 5"/>
          <p:cNvSpPr>
            <a:spLocks noGrp="1"/>
          </p:cNvSpPr>
          <p:nvPr>
            <p:ph type="sldNum" sz="quarter" idx="15"/>
          </p:nvPr>
        </p:nvSpPr>
        <p:spPr/>
        <p:txBody>
          <a:bodyPr/>
          <a:lstStyle/>
          <a:p>
            <a:pPr>
              <a:defRPr/>
            </a:pPr>
            <a:fld id="{24CB7D45-44E0-7B42-A81A-61A446B13C20}" type="slidenum">
              <a:rPr lang="en-US" smtClean="0"/>
              <a:pPr>
                <a:defRPr/>
              </a:pPr>
              <a:t>38</a:t>
            </a:fld>
            <a:endParaRPr lang="en-US" dirty="0"/>
          </a:p>
        </p:txBody>
      </p:sp>
      <p:pic>
        <p:nvPicPr>
          <p:cNvPr id="54279" name="Picture 6" descr="A:\Leavis.jpg"/>
          <p:cNvPicPr>
            <a:picLocks noChangeAspect="1" noChangeArrowheads="1"/>
          </p:cNvPicPr>
          <p:nvPr/>
        </p:nvPicPr>
        <p:blipFill>
          <a:blip r:embed="rId2"/>
          <a:srcRect/>
          <a:stretch>
            <a:fillRect/>
          </a:stretch>
        </p:blipFill>
        <p:spPr bwMode="auto">
          <a:xfrm>
            <a:off x="0" y="3592513"/>
            <a:ext cx="1127125" cy="1482725"/>
          </a:xfrm>
          <a:prstGeom prst="rect">
            <a:avLst/>
          </a:prstGeom>
          <a:noFill/>
          <a:ln w="9525">
            <a:noFill/>
            <a:miter lim="800000"/>
            <a:headEnd/>
            <a:tailEnd/>
          </a:ln>
        </p:spPr>
      </p:pic>
      <p:pic>
        <p:nvPicPr>
          <p:cNvPr id="54280" name="Picture 7" descr="cover3"/>
          <p:cNvPicPr>
            <a:picLocks noChangeAspect="1" noChangeArrowheads="1"/>
          </p:cNvPicPr>
          <p:nvPr/>
        </p:nvPicPr>
        <p:blipFill>
          <a:blip r:embed="rId3"/>
          <a:srcRect/>
          <a:stretch>
            <a:fillRect/>
          </a:stretch>
        </p:blipFill>
        <p:spPr bwMode="auto">
          <a:xfrm>
            <a:off x="0" y="1341438"/>
            <a:ext cx="1127125" cy="1752600"/>
          </a:xfrm>
          <a:prstGeom prst="rect">
            <a:avLst/>
          </a:prstGeom>
          <a:noFill/>
          <a:ln w="9525">
            <a:noFill/>
            <a:miter lim="800000"/>
            <a:headEnd/>
            <a:tailEnd/>
          </a:ln>
        </p:spPr>
      </p:pic>
    </p:spTree>
    <p:extLst>
      <p:ext uri="{BB962C8B-B14F-4D97-AF65-F5344CB8AC3E}">
        <p14:creationId xmlns:p14="http://schemas.microsoft.com/office/powerpoint/2010/main" val="4275166354"/>
      </p:ext>
    </p:extLst>
  </p:cSld>
  <p:clrMapOvr>
    <a:masterClrMapping/>
  </p:clrMapOvr>
  <p:timing>
    <p:tnLst>
      <p:par>
        <p:cTn xmlns:p14="http://schemas.microsoft.com/office/powerpoint/2010/mai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70000" y="161925"/>
            <a:ext cx="7620000" cy="1019175"/>
          </a:xfrm>
        </p:spPr>
        <p:txBody>
          <a:bodyPr/>
          <a:lstStyle/>
          <a:p>
            <a:pPr>
              <a:defRPr/>
            </a:pPr>
            <a:r>
              <a:rPr lang="en-US" dirty="0" smtClean="0"/>
              <a:t>Codes and structures</a:t>
            </a:r>
            <a:endParaRPr lang="en-US" dirty="0"/>
          </a:p>
        </p:txBody>
      </p:sp>
      <p:sp>
        <p:nvSpPr>
          <p:cNvPr id="3" name="Content Placeholder 2"/>
          <p:cNvSpPr>
            <a:spLocks noGrp="1"/>
          </p:cNvSpPr>
          <p:nvPr>
            <p:ph idx="1"/>
          </p:nvPr>
        </p:nvSpPr>
        <p:spPr>
          <a:xfrm>
            <a:off x="1270000" y="1341438"/>
            <a:ext cx="7620000" cy="4784725"/>
          </a:xfrm>
        </p:spPr>
        <p:txBody>
          <a:bodyPr>
            <a:normAutofit fontScale="92500"/>
          </a:bodyPr>
          <a:lstStyle/>
          <a:p>
            <a:pPr>
              <a:defRPr/>
            </a:pPr>
            <a:r>
              <a:rPr lang="en-US" dirty="0" smtClean="0"/>
              <a:t>knowledge structures only half the picture</a:t>
            </a:r>
          </a:p>
          <a:p>
            <a:pPr>
              <a:defRPr/>
            </a:pPr>
            <a:r>
              <a:rPr lang="en-US" dirty="0" smtClean="0"/>
              <a:t>for every knowledge structure there is also a knower structure</a:t>
            </a:r>
          </a:p>
          <a:p>
            <a:pPr>
              <a:defRPr/>
            </a:pPr>
            <a:r>
              <a:rPr lang="en-US" dirty="0" smtClean="0"/>
              <a:t>knower structures can reveal basis of fields such as humanities, arts and craft</a:t>
            </a:r>
          </a:p>
          <a:p>
            <a:pPr>
              <a:defRPr/>
            </a:pPr>
            <a:r>
              <a:rPr lang="en-US" dirty="0" smtClean="0"/>
              <a:t>structures are useful to think with and about, but not analysis of organizing principles</a:t>
            </a:r>
          </a:p>
          <a:p>
            <a:pPr>
              <a:defRPr/>
            </a:pPr>
            <a:r>
              <a:rPr lang="en-US" dirty="0" smtClean="0"/>
              <a:t>specialization codes are one set of organizing principles generating structures</a:t>
            </a:r>
          </a:p>
        </p:txBody>
      </p:sp>
      <p:sp>
        <p:nvSpPr>
          <p:cNvPr id="5" name="Footer Placeholder 4"/>
          <p:cNvSpPr>
            <a:spLocks noGrp="1"/>
          </p:cNvSpPr>
          <p:nvPr>
            <p:ph type="ftr" sz="quarter" idx="14"/>
          </p:nvPr>
        </p:nvSpPr>
        <p:spPr/>
        <p:txBody>
          <a:bodyPr/>
          <a:lstStyle/>
          <a:p>
            <a:pPr>
              <a:defRPr/>
            </a:pPr>
            <a:r>
              <a:rPr lang="en-US" smtClean="0"/>
              <a:t>www.legitimationcodetheory.com</a:t>
            </a:r>
            <a:endParaRPr lang="en-US"/>
          </a:p>
        </p:txBody>
      </p:sp>
      <p:sp>
        <p:nvSpPr>
          <p:cNvPr id="6" name="Slide Number Placeholder 5"/>
          <p:cNvSpPr>
            <a:spLocks noGrp="1"/>
          </p:cNvSpPr>
          <p:nvPr>
            <p:ph type="sldNum" sz="quarter" idx="15"/>
          </p:nvPr>
        </p:nvSpPr>
        <p:spPr/>
        <p:txBody>
          <a:bodyPr/>
          <a:lstStyle/>
          <a:p>
            <a:pPr>
              <a:defRPr/>
            </a:pPr>
            <a:fld id="{812933E1-1D7B-494B-B1A5-DA7D85A0BBFE}" type="slidenum">
              <a:rPr lang="en-US" smtClean="0"/>
              <a:pPr>
                <a:defRPr/>
              </a:pPr>
              <a:t>39</a:t>
            </a:fld>
            <a:endParaRPr lang="en-US" dirty="0"/>
          </a:p>
        </p:txBody>
      </p:sp>
      <p:sp>
        <p:nvSpPr>
          <p:cNvPr id="7" name="Content Placeholder 3"/>
          <p:cNvSpPr>
            <a:spLocks noGrp="1"/>
          </p:cNvSpPr>
          <p:nvPr>
            <p:ph sz="quarter" idx="13"/>
          </p:nvPr>
        </p:nvSpPr>
        <p:spPr bwMode="auto">
          <a:xfrm>
            <a:off x="0" y="1181100"/>
            <a:ext cx="1127125" cy="5676900"/>
          </a:xfrm>
          <a:gradFill>
            <a:gsLst>
              <a:gs pos="0">
                <a:srgbClr val="000028"/>
              </a:gs>
              <a:gs pos="100000">
                <a:schemeClr val="bg1"/>
              </a:gs>
              <a:gs pos="40000">
                <a:srgbClr val="000028"/>
              </a:gs>
            </a:gsLst>
          </a:gradFill>
          <a:ln>
            <a:miter lim="800000"/>
            <a:headEnd/>
            <a:tailEnd/>
          </a:ln>
        </p:spPr>
        <p:txBody>
          <a:bodyPr wrap="square" lIns="91440" tIns="45720" rIns="91440" bIns="45720" numCol="1" anchor="t" anchorCtr="0" compatLnSpc="1">
            <a:prstTxWarp prst="textNoShape">
              <a:avLst/>
            </a:prstTxWarp>
          </a:bodyPr>
          <a:lstStyle/>
          <a:p>
            <a:pPr eaLnBrk="1" hangingPunct="1">
              <a:defRPr/>
            </a:pPr>
            <a:endParaRPr lang="en-US" dirty="0"/>
          </a:p>
        </p:txBody>
      </p:sp>
    </p:spTree>
    <p:extLst>
      <p:ext uri="{BB962C8B-B14F-4D97-AF65-F5344CB8AC3E}">
        <p14:creationId xmlns:p14="http://schemas.microsoft.com/office/powerpoint/2010/main" val="96547846"/>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70000" y="161925"/>
            <a:ext cx="7620000" cy="1019175"/>
          </a:xfrm>
        </p:spPr>
        <p:txBody>
          <a:bodyPr/>
          <a:lstStyle/>
          <a:p>
            <a:pPr>
              <a:defRPr/>
            </a:pPr>
            <a:r>
              <a:rPr lang="en-US" dirty="0" smtClean="0"/>
              <a:t>LCT resources</a:t>
            </a:r>
            <a:endParaRPr lang="en-US" dirty="0"/>
          </a:p>
        </p:txBody>
      </p:sp>
      <p:sp>
        <p:nvSpPr>
          <p:cNvPr id="3" name="Content Placeholder 2"/>
          <p:cNvSpPr>
            <a:spLocks noGrp="1"/>
          </p:cNvSpPr>
          <p:nvPr>
            <p:ph idx="1"/>
          </p:nvPr>
        </p:nvSpPr>
        <p:spPr>
          <a:xfrm>
            <a:off x="1270000" y="1341438"/>
            <a:ext cx="5775325" cy="5014912"/>
          </a:xfrm>
        </p:spPr>
        <p:txBody>
          <a:bodyPr>
            <a:normAutofit fontScale="77500" lnSpcReduction="20000"/>
          </a:bodyPr>
          <a:lstStyle/>
          <a:p>
            <a:pPr>
              <a:defRPr/>
            </a:pPr>
            <a:r>
              <a:rPr lang="en-US" i="1" dirty="0" smtClean="0"/>
              <a:t>Knowledge and Knowers </a:t>
            </a:r>
            <a:endParaRPr lang="en-US" dirty="0" smtClean="0"/>
          </a:p>
          <a:p>
            <a:pPr lvl="3">
              <a:buFont typeface="Arial" charset="0"/>
              <a:buNone/>
              <a:defRPr/>
            </a:pPr>
            <a:endParaRPr lang="en-US" dirty="0" smtClean="0"/>
          </a:p>
          <a:p>
            <a:pPr>
              <a:defRPr/>
            </a:pPr>
            <a:r>
              <a:rPr lang="en-US" i="1" dirty="0" smtClean="0"/>
              <a:t>Knowledge-building </a:t>
            </a:r>
            <a:r>
              <a:rPr lang="en-US" dirty="0" smtClean="0"/>
              <a:t>(out 2015)</a:t>
            </a:r>
          </a:p>
          <a:p>
            <a:pPr lvl="1">
              <a:defRPr/>
            </a:pPr>
            <a:r>
              <a:rPr lang="en-US" dirty="0" smtClean="0"/>
              <a:t>how to use LCT in qualitative, quantitative and inter-disciplinary studies</a:t>
            </a:r>
          </a:p>
          <a:p>
            <a:pPr lvl="3">
              <a:defRPr/>
            </a:pPr>
            <a:endParaRPr lang="en-US" dirty="0" smtClean="0"/>
          </a:p>
          <a:p>
            <a:pPr>
              <a:defRPr/>
            </a:pPr>
            <a:r>
              <a:rPr lang="en-US" dirty="0" smtClean="0"/>
              <a:t>LCT website</a:t>
            </a:r>
          </a:p>
          <a:p>
            <a:pPr lvl="1">
              <a:defRPr/>
            </a:pPr>
            <a:r>
              <a:rPr lang="en-US" dirty="0" err="1" smtClean="0"/>
              <a:t>www.legitimationcodetheory.com</a:t>
            </a:r>
            <a:endParaRPr lang="en-US" dirty="0" smtClean="0"/>
          </a:p>
          <a:p>
            <a:pPr lvl="1">
              <a:defRPr/>
            </a:pPr>
            <a:r>
              <a:rPr lang="en-US" dirty="0" smtClean="0"/>
              <a:t>download papers and PhDs</a:t>
            </a:r>
          </a:p>
          <a:p>
            <a:pPr lvl="1">
              <a:defRPr/>
            </a:pPr>
            <a:r>
              <a:rPr lang="en-US" dirty="0" smtClean="0"/>
              <a:t>listen to lectures</a:t>
            </a:r>
          </a:p>
          <a:p>
            <a:pPr lvl="1">
              <a:defRPr/>
            </a:pPr>
            <a:r>
              <a:rPr lang="en-US" dirty="0" smtClean="0"/>
              <a:t>discussion - email forum</a:t>
            </a:r>
          </a:p>
          <a:p>
            <a:pPr lvl="1">
              <a:defRPr/>
            </a:pPr>
            <a:r>
              <a:rPr lang="en-US" dirty="0" smtClean="0"/>
              <a:t>news </a:t>
            </a:r>
            <a:r>
              <a:rPr lang="en-US" dirty="0"/>
              <a:t>and events (also Facebook/Twitter)</a:t>
            </a:r>
          </a:p>
          <a:p>
            <a:pPr lvl="3">
              <a:defRPr/>
            </a:pPr>
            <a:endParaRPr lang="en-US" dirty="0" smtClean="0"/>
          </a:p>
          <a:p>
            <a:pPr>
              <a:defRPr/>
            </a:pPr>
            <a:r>
              <a:rPr lang="en-US" dirty="0" smtClean="0"/>
              <a:t>Conference June 17–19th, 2015 </a:t>
            </a:r>
          </a:p>
          <a:p>
            <a:pPr lvl="1">
              <a:defRPr/>
            </a:pPr>
            <a:r>
              <a:rPr lang="en-US" dirty="0" smtClean="0"/>
              <a:t>(Cape Town, South Africa)</a:t>
            </a:r>
            <a:endParaRPr lang="en-US" dirty="0"/>
          </a:p>
        </p:txBody>
      </p:sp>
      <p:sp>
        <p:nvSpPr>
          <p:cNvPr id="5" name="Footer Placeholder 4"/>
          <p:cNvSpPr>
            <a:spLocks noGrp="1"/>
          </p:cNvSpPr>
          <p:nvPr>
            <p:ph type="ftr" sz="quarter" idx="14"/>
          </p:nvPr>
        </p:nvSpPr>
        <p:spPr/>
        <p:txBody>
          <a:bodyPr/>
          <a:lstStyle/>
          <a:p>
            <a:pPr>
              <a:defRPr/>
            </a:pPr>
            <a:r>
              <a:rPr lang="en-US" dirty="0" err="1" smtClean="0"/>
              <a:t>www.legitimationcodetheory.com</a:t>
            </a:r>
            <a:endParaRPr lang="en-US" dirty="0"/>
          </a:p>
        </p:txBody>
      </p:sp>
      <p:sp>
        <p:nvSpPr>
          <p:cNvPr id="6" name="Slide Number Placeholder 5"/>
          <p:cNvSpPr>
            <a:spLocks noGrp="1"/>
          </p:cNvSpPr>
          <p:nvPr>
            <p:ph type="sldNum" sz="quarter" idx="15"/>
          </p:nvPr>
        </p:nvSpPr>
        <p:spPr/>
        <p:txBody>
          <a:bodyPr/>
          <a:lstStyle/>
          <a:p>
            <a:pPr>
              <a:defRPr/>
            </a:pPr>
            <a:fld id="{4318C8B4-E1EB-CD40-B389-D5A69EC1FAB8}" type="slidenum">
              <a:rPr lang="en-US" smtClean="0"/>
              <a:pPr>
                <a:defRPr/>
              </a:pPr>
              <a:t>4</a:t>
            </a:fld>
            <a:endParaRPr lang="en-US" dirty="0"/>
          </a:p>
        </p:txBody>
      </p:sp>
      <p:pic>
        <p:nvPicPr>
          <p:cNvPr id="31750" name="Picture 7" descr="Cover2.jpg"/>
          <p:cNvPicPr>
            <a:picLocks noChangeAspect="1"/>
          </p:cNvPicPr>
          <p:nvPr/>
        </p:nvPicPr>
        <p:blipFill>
          <a:blip r:embed="rId2"/>
          <a:srcRect/>
          <a:stretch>
            <a:fillRect/>
          </a:stretch>
        </p:blipFill>
        <p:spPr bwMode="auto">
          <a:xfrm>
            <a:off x="7045325" y="1181100"/>
            <a:ext cx="2047875" cy="3063875"/>
          </a:xfrm>
          <a:prstGeom prst="rect">
            <a:avLst/>
          </a:prstGeom>
          <a:noFill/>
          <a:ln w="9525">
            <a:noFill/>
            <a:miter lim="800000"/>
            <a:headEnd/>
            <a:tailEnd/>
          </a:ln>
        </p:spPr>
      </p:pic>
      <p:sp>
        <p:nvSpPr>
          <p:cNvPr id="8" name="Content Placeholder 3"/>
          <p:cNvSpPr>
            <a:spLocks noGrp="1"/>
          </p:cNvSpPr>
          <p:nvPr>
            <p:ph sz="quarter" idx="13"/>
          </p:nvPr>
        </p:nvSpPr>
        <p:spPr bwMode="auto">
          <a:xfrm>
            <a:off x="0" y="1181100"/>
            <a:ext cx="1127125" cy="5676900"/>
          </a:xfrm>
          <a:gradFill>
            <a:gsLst>
              <a:gs pos="0">
                <a:srgbClr val="000028"/>
              </a:gs>
              <a:gs pos="100000">
                <a:schemeClr val="bg1"/>
              </a:gs>
              <a:gs pos="40000">
                <a:srgbClr val="000028"/>
              </a:gs>
            </a:gsLst>
          </a:gradFill>
          <a:ln>
            <a:miter lim="800000"/>
            <a:headEnd/>
            <a:tailEnd/>
          </a:ln>
        </p:spPr>
        <p:txBody>
          <a:bodyPr wrap="square" lIns="91440" tIns="45720" rIns="91440" bIns="45720" numCol="1" anchor="t" anchorCtr="0" compatLnSpc="1">
            <a:prstTxWarp prst="textNoShape">
              <a:avLst/>
            </a:prstTxWarp>
          </a:bodyPr>
          <a:lstStyle/>
          <a:p>
            <a:pPr eaLnBrk="1" hangingPunct="1">
              <a:defRPr/>
            </a:pPr>
            <a:endParaRPr lang="en-US" dirty="0"/>
          </a:p>
        </p:txBody>
      </p:sp>
    </p:spTree>
    <p:extLst>
      <p:ext uri="{BB962C8B-B14F-4D97-AF65-F5344CB8AC3E}">
        <p14:creationId xmlns:p14="http://schemas.microsoft.com/office/powerpoint/2010/main" val="3531342724"/>
      </p:ext>
    </p:extLst>
  </p:cSld>
  <p:clrMapOvr>
    <a:masterClrMapping/>
  </p:clrMapOvr>
  <p:timing>
    <p:tnLst>
      <p:par>
        <p:cTn xmlns:p14="http://schemas.microsoft.com/office/powerpoint/2010/mai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Title 1"/>
          <p:cNvSpPr>
            <a:spLocks noGrp="1"/>
          </p:cNvSpPr>
          <p:nvPr>
            <p:ph type="title"/>
          </p:nvPr>
        </p:nvSpPr>
        <p:spPr bwMode="auto">
          <a:xfrm>
            <a:off x="1270000" y="161925"/>
            <a:ext cx="7620000" cy="1019175"/>
          </a:xfrm>
          <a:effectLst>
            <a:glow rad="101600">
              <a:schemeClr val="bg1">
                <a:lumMod val="65000"/>
                <a:alpha val="75000"/>
              </a:schemeClr>
            </a:glow>
          </a:effectLst>
          <a:extLst>
            <a:ext uri="{909E8E84-426E-40dd-AFC4-6F175D3DCCD1}">
              <a14:hiddenFill xmlns:a14="http://schemas.microsoft.com/office/drawing/2010/main">
                <a:gradFill rotWithShape="1">
                  <a:gsLst>
                    <a:gs pos="0">
                      <a:srgbClr val="FFFFFF"/>
                    </a:gs>
                    <a:gs pos="9000">
                      <a:srgbClr val="900000"/>
                    </a:gs>
                    <a:gs pos="100000">
                      <a:srgbClr val="900000"/>
                    </a:gs>
                  </a:gsLst>
                  <a:lin ang="5400000"/>
                </a:gradFill>
              </a14:hiddenFill>
            </a:ext>
          </a:extLst>
        </p:spPr>
        <p:txBody>
          <a:bodyPr/>
          <a:lstStyle/>
          <a:p>
            <a:pPr eaLnBrk="1" hangingPunct="1">
              <a:defRPr/>
            </a:pPr>
            <a:r>
              <a:rPr lang="en-US" dirty="0" smtClean="0">
                <a:latin typeface="Times New Roman" charset="0"/>
                <a:ea typeface="ＭＳ Ｐゴシック" charset="0"/>
                <a:cs typeface="ＭＳ Ｐゴシック" charset="0"/>
              </a:rPr>
              <a:t>Example study</a:t>
            </a:r>
            <a:endParaRPr lang="en-US" dirty="0">
              <a:latin typeface="Times New Roman" charset="0"/>
              <a:ea typeface="ＭＳ Ｐゴシック" charset="0"/>
              <a:cs typeface="ＭＳ Ｐゴシック" charset="0"/>
            </a:endParaRPr>
          </a:p>
        </p:txBody>
      </p:sp>
      <p:sp>
        <p:nvSpPr>
          <p:cNvPr id="40964" name="Content Placeholder 2"/>
          <p:cNvSpPr>
            <a:spLocks noGrp="1"/>
          </p:cNvSpPr>
          <p:nvPr>
            <p:ph idx="1"/>
          </p:nvPr>
        </p:nvSpPr>
        <p:spPr bwMode="auto">
          <a:xfrm>
            <a:off x="1270000" y="1341438"/>
            <a:ext cx="7620000" cy="47847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nSpc>
                <a:spcPct val="80000"/>
              </a:lnSpc>
              <a:buFontTx/>
              <a:buNone/>
            </a:pPr>
            <a:r>
              <a:rPr lang="en-US" sz="2800" dirty="0" smtClean="0">
                <a:latin typeface="Times New Roman" charset="0"/>
                <a:ea typeface="ＭＳ Ｐゴシック" charset="0"/>
                <a:cs typeface="ＭＳ Ｐゴシック" charset="0"/>
              </a:rPr>
              <a:t>Chinese </a:t>
            </a:r>
            <a:r>
              <a:rPr lang="en-US" sz="2800" dirty="0">
                <a:latin typeface="Times New Roman" charset="0"/>
                <a:ea typeface="ＭＳ Ｐゴシック" charset="0"/>
                <a:cs typeface="ＭＳ Ｐゴシック" charset="0"/>
              </a:rPr>
              <a:t>students learning online in Australia</a:t>
            </a:r>
          </a:p>
          <a:p>
            <a:pPr lvl="1">
              <a:lnSpc>
                <a:spcPct val="80000"/>
              </a:lnSpc>
            </a:pPr>
            <a:r>
              <a:rPr lang="en-US" sz="2400" dirty="0">
                <a:latin typeface="Times New Roman" charset="0"/>
                <a:ea typeface="ＭＳ Ｐゴシック" charset="0"/>
              </a:rPr>
              <a:t>Rainbow </a:t>
            </a:r>
            <a:r>
              <a:rPr lang="en-US" sz="2400" dirty="0" smtClean="0">
                <a:latin typeface="Times New Roman" charset="0"/>
                <a:ea typeface="ＭＳ Ｐゴシック" charset="0"/>
              </a:rPr>
              <a:t>Tsai-Hung Chen</a:t>
            </a:r>
            <a:r>
              <a:rPr lang="en-US" sz="2400" dirty="0">
                <a:latin typeface="Times New Roman" charset="0"/>
                <a:ea typeface="ＭＳ Ｐゴシック" charset="0"/>
              </a:rPr>
              <a:t>, Sue Bennett &amp; Karl Maton</a:t>
            </a:r>
          </a:p>
          <a:p>
            <a:pPr lvl="4">
              <a:lnSpc>
                <a:spcPct val="80000"/>
              </a:lnSpc>
            </a:pPr>
            <a:endParaRPr lang="en-US" dirty="0">
              <a:latin typeface="Times New Roman" charset="0"/>
              <a:ea typeface="ＭＳ Ｐゴシック" charset="0"/>
            </a:endParaRPr>
          </a:p>
          <a:p>
            <a:pPr>
              <a:lnSpc>
                <a:spcPct val="80000"/>
              </a:lnSpc>
            </a:pPr>
            <a:r>
              <a:rPr lang="en-US" sz="2800" dirty="0">
                <a:latin typeface="Times New Roman" charset="0"/>
                <a:ea typeface="ＭＳ Ｐゴシック" charset="0"/>
                <a:cs typeface="ＭＳ Ｐゴシック" charset="0"/>
              </a:rPr>
              <a:t>Context</a:t>
            </a:r>
          </a:p>
          <a:p>
            <a:pPr lvl="1">
              <a:lnSpc>
                <a:spcPct val="80000"/>
              </a:lnSpc>
            </a:pPr>
            <a:r>
              <a:rPr lang="en-US" sz="2400" dirty="0">
                <a:latin typeface="Times New Roman" charset="0"/>
                <a:ea typeface="ＭＳ Ｐゴシック" charset="0"/>
              </a:rPr>
              <a:t>growing </a:t>
            </a:r>
            <a:r>
              <a:rPr lang="en-US" sz="2400" dirty="0" err="1">
                <a:latin typeface="Times New Roman" charset="0"/>
                <a:ea typeface="ＭＳ Ｐゴシック" charset="0"/>
              </a:rPr>
              <a:t>internationalisation</a:t>
            </a:r>
            <a:r>
              <a:rPr lang="en-US" sz="2400" dirty="0">
                <a:latin typeface="Times New Roman" charset="0"/>
                <a:ea typeface="ＭＳ Ｐゴシック" charset="0"/>
              </a:rPr>
              <a:t> of student body</a:t>
            </a:r>
          </a:p>
          <a:p>
            <a:pPr lvl="1">
              <a:lnSpc>
                <a:spcPct val="80000"/>
              </a:lnSpc>
            </a:pPr>
            <a:r>
              <a:rPr lang="en-US" sz="2400" dirty="0">
                <a:latin typeface="Times New Roman" charset="0"/>
                <a:ea typeface="ＭＳ Ｐゴシック" charset="0"/>
              </a:rPr>
              <a:t>growth of educational technologies</a:t>
            </a:r>
          </a:p>
          <a:p>
            <a:pPr lvl="1">
              <a:lnSpc>
                <a:spcPct val="80000"/>
              </a:lnSpc>
            </a:pPr>
            <a:r>
              <a:rPr lang="en-US" sz="2400" dirty="0">
                <a:latin typeface="Times New Roman" charset="0"/>
                <a:ea typeface="ＭＳ Ｐゴシック" charset="0"/>
              </a:rPr>
              <a:t>dominance of constructivism</a:t>
            </a:r>
          </a:p>
          <a:p>
            <a:pPr lvl="3">
              <a:lnSpc>
                <a:spcPct val="80000"/>
              </a:lnSpc>
            </a:pPr>
            <a:endParaRPr lang="en-US" sz="1600" dirty="0">
              <a:latin typeface="Times New Roman" charset="0"/>
              <a:ea typeface="ＭＳ Ｐゴシック" charset="0"/>
            </a:endParaRPr>
          </a:p>
          <a:p>
            <a:pPr>
              <a:lnSpc>
                <a:spcPct val="80000"/>
              </a:lnSpc>
            </a:pPr>
            <a:r>
              <a:rPr lang="en-US" sz="2800" dirty="0">
                <a:latin typeface="Times New Roman" charset="0"/>
                <a:ea typeface="ＭＳ Ｐゴシック" charset="0"/>
                <a:cs typeface="ＭＳ Ｐゴシック" charset="0"/>
              </a:rPr>
              <a:t>Data:</a:t>
            </a:r>
          </a:p>
          <a:p>
            <a:pPr lvl="1">
              <a:lnSpc>
                <a:spcPct val="80000"/>
              </a:lnSpc>
            </a:pPr>
            <a:r>
              <a:rPr lang="en-US" sz="2400" dirty="0" smtClean="0">
                <a:latin typeface="Times New Roman" charset="0"/>
                <a:ea typeface="ＭＳ Ｐゴシック" charset="0"/>
              </a:rPr>
              <a:t>focus groups </a:t>
            </a:r>
            <a:r>
              <a:rPr lang="en-US" sz="2400" smtClean="0">
                <a:latin typeface="Times New Roman" charset="0"/>
                <a:ea typeface="ＭＳ Ｐゴシック" charset="0"/>
              </a:rPr>
              <a:t>and in</a:t>
            </a:r>
            <a:r>
              <a:rPr lang="en-US" sz="2400" dirty="0">
                <a:latin typeface="Times New Roman" charset="0"/>
                <a:ea typeface="ＭＳ Ｐゴシック" charset="0"/>
              </a:rPr>
              <a:t>-depth </a:t>
            </a:r>
            <a:r>
              <a:rPr lang="en-US" sz="2400" dirty="0" smtClean="0">
                <a:latin typeface="Times New Roman" charset="0"/>
                <a:ea typeface="ＭＳ Ｐゴシック" charset="0"/>
              </a:rPr>
              <a:t>interviews with </a:t>
            </a:r>
            <a:r>
              <a:rPr lang="en-US" sz="2400" dirty="0">
                <a:latin typeface="Times New Roman" charset="0"/>
                <a:ea typeface="ＭＳ Ｐゴシック" charset="0"/>
              </a:rPr>
              <a:t>students</a:t>
            </a:r>
          </a:p>
          <a:p>
            <a:pPr lvl="1">
              <a:lnSpc>
                <a:spcPct val="80000"/>
              </a:lnSpc>
            </a:pPr>
            <a:r>
              <a:rPr lang="en-US" sz="2400" dirty="0" smtClean="0">
                <a:latin typeface="Times New Roman" charset="0"/>
                <a:ea typeface="ＭＳ Ｐゴシック" charset="0"/>
              </a:rPr>
              <a:t>interviews </a:t>
            </a:r>
            <a:r>
              <a:rPr lang="en-US" sz="2400" dirty="0">
                <a:latin typeface="Times New Roman" charset="0"/>
                <a:ea typeface="ＭＳ Ｐゴシック" charset="0"/>
              </a:rPr>
              <a:t>with teaching staff</a:t>
            </a:r>
          </a:p>
          <a:p>
            <a:pPr lvl="1">
              <a:lnSpc>
                <a:spcPct val="80000"/>
              </a:lnSpc>
            </a:pPr>
            <a:r>
              <a:rPr lang="en-US" sz="2400" dirty="0">
                <a:latin typeface="Times New Roman" charset="0"/>
                <a:ea typeface="ＭＳ Ｐゴシック" charset="0"/>
              </a:rPr>
              <a:t>analysis of teaching materials</a:t>
            </a:r>
          </a:p>
          <a:p>
            <a:pPr eaLnBrk="1" hangingPunct="1">
              <a:lnSpc>
                <a:spcPct val="90000"/>
              </a:lnSpc>
            </a:pPr>
            <a:endParaRPr lang="en-US" dirty="0">
              <a:latin typeface="Times New Roman" charset="0"/>
              <a:ea typeface="ＭＳ Ｐゴシック" charset="0"/>
              <a:cs typeface="ＭＳ Ｐゴシック" charset="0"/>
            </a:endParaRPr>
          </a:p>
        </p:txBody>
      </p:sp>
      <p:sp>
        <p:nvSpPr>
          <p:cNvPr id="40965" name="Content Placeholder 3"/>
          <p:cNvSpPr>
            <a:spLocks noGrp="1"/>
          </p:cNvSpPr>
          <p:nvPr>
            <p:ph sz="quarter" idx="13"/>
          </p:nvPr>
        </p:nvSpPr>
        <p:spPr bwMode="auto">
          <a:xfrm>
            <a:off x="0" y="1181100"/>
            <a:ext cx="1127125" cy="5676900"/>
          </a:xfrm>
          <a:gradFill>
            <a:gsLst>
              <a:gs pos="0">
                <a:srgbClr val="FFFFFF"/>
              </a:gs>
              <a:gs pos="60001">
                <a:srgbClr val="000032"/>
              </a:gs>
              <a:gs pos="100000">
                <a:srgbClr val="000032"/>
              </a:gs>
            </a:gsLst>
            <a:lin ang="5400000"/>
          </a:gradFill>
          <a:extLs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wrap="square" lIns="91440" tIns="45720" rIns="91440" bIns="45720" numCol="1" anchor="t" anchorCtr="0" compatLnSpc="1">
            <a:prstTxWarp prst="textNoShape">
              <a:avLst/>
            </a:prstTxWarp>
          </a:bodyPr>
          <a:lstStyle/>
          <a:p>
            <a:pPr eaLnBrk="1" hangingPunct="1"/>
            <a:endParaRPr lang="en-US">
              <a:latin typeface="Times New Roman" charset="0"/>
              <a:ea typeface="ＭＳ Ｐゴシック" charset="0"/>
              <a:cs typeface="ＭＳ Ｐゴシック" charset="0"/>
            </a:endParaRPr>
          </a:p>
        </p:txBody>
      </p:sp>
      <p:sp>
        <p:nvSpPr>
          <p:cNvPr id="5" name="Footer Placeholder 4"/>
          <p:cNvSpPr>
            <a:spLocks noGrp="1"/>
          </p:cNvSpPr>
          <p:nvPr>
            <p:ph type="ftr" sz="quarter" idx="14"/>
          </p:nvPr>
        </p:nvSpPr>
        <p:spPr/>
        <p:txBody>
          <a:bodyPr/>
          <a:lstStyle/>
          <a:p>
            <a:pPr>
              <a:defRPr/>
            </a:pPr>
            <a:r>
              <a:rPr lang="en-US"/>
              <a:t>www.legitimationcodetheory.com</a:t>
            </a:r>
          </a:p>
        </p:txBody>
      </p:sp>
      <p:sp>
        <p:nvSpPr>
          <p:cNvPr id="40967" name="Slide Number Placeholder 5"/>
          <p:cNvSpPr>
            <a:spLocks noGrp="1"/>
          </p:cNvSpPr>
          <p:nvPr>
            <p:ph type="sldNum" sz="quarter" idx="1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9C68DA9E-6672-824E-BED7-BA352E3F1904}" type="slidenum">
              <a:rPr lang="en-US" sz="1400">
                <a:solidFill>
                  <a:srgbClr val="09213B"/>
                </a:solidFill>
                <a:latin typeface="Times New Roman" charset="0"/>
              </a:rPr>
              <a:pPr eaLnBrk="1" hangingPunct="1"/>
              <a:t>40</a:t>
            </a:fld>
            <a:endParaRPr lang="en-US" sz="1400">
              <a:solidFill>
                <a:srgbClr val="09213B"/>
              </a:solidFill>
              <a:latin typeface="Times New Roman" charset="0"/>
            </a:endParaRPr>
          </a:p>
        </p:txBody>
      </p:sp>
    </p:spTree>
    <p:extLst>
      <p:ext uri="{BB962C8B-B14F-4D97-AF65-F5344CB8AC3E}">
        <p14:creationId xmlns:p14="http://schemas.microsoft.com/office/powerpoint/2010/main" val="3380621217"/>
      </p:ext>
    </p:extLst>
  </p:cSld>
  <p:clrMapOvr>
    <a:masterClrMapping/>
  </p:clrMapOvr>
  <p:timing>
    <p:tnLst>
      <p:par>
        <p:cTn xmlns:p14="http://schemas.microsoft.com/office/powerpoint/2010/mai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70000" y="161925"/>
            <a:ext cx="7620000" cy="1019175"/>
          </a:xfrm>
        </p:spPr>
        <p:txBody>
          <a:bodyPr/>
          <a:lstStyle/>
          <a:p>
            <a:pPr>
              <a:defRPr/>
            </a:pPr>
            <a:r>
              <a:rPr lang="en-US" dirty="0" smtClean="0"/>
              <a:t>Knowledge-blindness</a:t>
            </a:r>
            <a:endParaRPr lang="en-US" dirty="0"/>
          </a:p>
        </p:txBody>
      </p:sp>
      <p:sp>
        <p:nvSpPr>
          <p:cNvPr id="3" name="Content Placeholder 2"/>
          <p:cNvSpPr>
            <a:spLocks noGrp="1"/>
          </p:cNvSpPr>
          <p:nvPr>
            <p:ph idx="1"/>
          </p:nvPr>
        </p:nvSpPr>
        <p:spPr>
          <a:xfrm>
            <a:off x="1270000" y="1341438"/>
            <a:ext cx="7620000" cy="4784725"/>
          </a:xfrm>
        </p:spPr>
        <p:txBody>
          <a:bodyPr>
            <a:normAutofit lnSpcReduction="10000"/>
          </a:bodyPr>
          <a:lstStyle/>
          <a:p>
            <a:pPr>
              <a:defRPr/>
            </a:pPr>
            <a:r>
              <a:rPr lang="en-US" dirty="0" smtClean="0"/>
              <a:t>knowing</a:t>
            </a:r>
          </a:p>
          <a:p>
            <a:pPr lvl="1">
              <a:defRPr/>
            </a:pPr>
            <a:r>
              <a:rPr lang="en-US" dirty="0" smtClean="0"/>
              <a:t>‘knowledge’ as what goes on in our heads</a:t>
            </a:r>
          </a:p>
          <a:p>
            <a:pPr lvl="1">
              <a:defRPr/>
            </a:pPr>
            <a:r>
              <a:rPr lang="en-US" dirty="0" smtClean="0"/>
              <a:t>focus on generic processes of learning</a:t>
            </a:r>
          </a:p>
          <a:p>
            <a:pPr lvl="1">
              <a:defRPr/>
            </a:pPr>
            <a:r>
              <a:rPr lang="en-US" dirty="0" smtClean="0"/>
              <a:t>‘what’ is being learned is obscured</a:t>
            </a:r>
          </a:p>
          <a:p>
            <a:pPr lvl="1">
              <a:defRPr/>
            </a:pPr>
            <a:endParaRPr lang="en-US" dirty="0"/>
          </a:p>
          <a:p>
            <a:pPr>
              <a:defRPr/>
            </a:pPr>
            <a:r>
              <a:rPr lang="en-US" dirty="0" smtClean="0"/>
              <a:t>knowers</a:t>
            </a:r>
          </a:p>
          <a:p>
            <a:pPr lvl="1">
              <a:defRPr/>
            </a:pPr>
            <a:r>
              <a:rPr lang="en-US" dirty="0" smtClean="0"/>
              <a:t>‘knowledge’ as always somebody’s knowledge</a:t>
            </a:r>
          </a:p>
          <a:p>
            <a:pPr lvl="1">
              <a:defRPr/>
            </a:pPr>
            <a:r>
              <a:rPr lang="en-US" dirty="0" smtClean="0"/>
              <a:t>‘whose knowledge?’</a:t>
            </a:r>
          </a:p>
          <a:p>
            <a:pPr lvl="1">
              <a:defRPr/>
            </a:pPr>
            <a:r>
              <a:rPr lang="en-US" dirty="0" smtClean="0"/>
              <a:t>focus on power behind knowledge: what is being learned is obscured</a:t>
            </a:r>
            <a:endParaRPr lang="en-US" dirty="0"/>
          </a:p>
        </p:txBody>
      </p:sp>
      <p:sp>
        <p:nvSpPr>
          <p:cNvPr id="33795" name="Content Placeholder 3"/>
          <p:cNvSpPr>
            <a:spLocks noGrp="1"/>
          </p:cNvSpPr>
          <p:nvPr>
            <p:ph sz="quarter" idx="13"/>
          </p:nvPr>
        </p:nvSpPr>
        <p:spPr bwMode="auto">
          <a:xfrm>
            <a:off x="0" y="1181100"/>
            <a:ext cx="1127125" cy="5676900"/>
          </a:xfrm>
          <a:gradFill>
            <a:gsLst>
              <a:gs pos="0">
                <a:srgbClr val="FFFFFF"/>
              </a:gs>
              <a:gs pos="60001">
                <a:srgbClr val="000032"/>
              </a:gs>
              <a:gs pos="100000">
                <a:srgbClr val="000032"/>
              </a:gs>
            </a:gsLst>
            <a:lin ang="5400000"/>
          </a:gradFill>
          <a:extLs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wrap="square" lIns="91440" tIns="45720" rIns="91440" bIns="45720" numCol="1" anchor="t" anchorCtr="0" compatLnSpc="1">
            <a:prstTxWarp prst="textNoShape">
              <a:avLst/>
            </a:prstTxWarp>
          </a:bodyPr>
          <a:lstStyle/>
          <a:p>
            <a:endParaRPr lang="en-US">
              <a:latin typeface="Times New Roman" charset="0"/>
              <a:ea typeface="ＭＳ Ｐゴシック" charset="0"/>
              <a:cs typeface="ＭＳ Ｐゴシック" charset="0"/>
            </a:endParaRPr>
          </a:p>
        </p:txBody>
      </p:sp>
      <p:sp>
        <p:nvSpPr>
          <p:cNvPr id="5" name="Footer Placeholder 4"/>
          <p:cNvSpPr>
            <a:spLocks noGrp="1"/>
          </p:cNvSpPr>
          <p:nvPr>
            <p:ph type="ftr" sz="quarter" idx="14"/>
          </p:nvPr>
        </p:nvSpPr>
        <p:spPr/>
        <p:txBody>
          <a:bodyPr/>
          <a:lstStyle/>
          <a:p>
            <a:pPr>
              <a:defRPr/>
            </a:pPr>
            <a:r>
              <a:rPr lang="en-US" smtClean="0"/>
              <a:t>www.legitimationcodetheory.com</a:t>
            </a:r>
            <a:endParaRPr lang="en-US"/>
          </a:p>
        </p:txBody>
      </p:sp>
      <p:sp>
        <p:nvSpPr>
          <p:cNvPr id="33797" name="Slide Number Placeholder 5"/>
          <p:cNvSpPr>
            <a:spLocks noGrp="1"/>
          </p:cNvSpPr>
          <p:nvPr>
            <p:ph type="sldNum" sz="quarter" idx="1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FC14B219-BB35-774F-BBF0-97DA672DCB9B}" type="slidenum">
              <a:rPr lang="en-US" sz="1400">
                <a:solidFill>
                  <a:srgbClr val="09213B"/>
                </a:solidFill>
                <a:latin typeface="Times New Roman" charset="0"/>
              </a:rPr>
              <a:pPr eaLnBrk="1" hangingPunct="1"/>
              <a:t>41</a:t>
            </a:fld>
            <a:endParaRPr lang="en-US" sz="1400">
              <a:solidFill>
                <a:srgbClr val="09213B"/>
              </a:solidFill>
              <a:latin typeface="Times New Roman" charset="0"/>
            </a:endParaRPr>
          </a:p>
        </p:txBody>
      </p:sp>
    </p:spTree>
    <p:extLst>
      <p:ext uri="{BB962C8B-B14F-4D97-AF65-F5344CB8AC3E}">
        <p14:creationId xmlns:p14="http://schemas.microsoft.com/office/powerpoint/2010/main" val="149251385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Title 1"/>
          <p:cNvSpPr>
            <a:spLocks noGrp="1"/>
          </p:cNvSpPr>
          <p:nvPr>
            <p:ph type="title"/>
          </p:nvPr>
        </p:nvSpPr>
        <p:spPr bwMode="auto">
          <a:xfrm>
            <a:off x="1270000" y="161925"/>
            <a:ext cx="7620000" cy="1019175"/>
          </a:xfrm>
          <a:effectLst>
            <a:glow rad="101600">
              <a:schemeClr val="bg1">
                <a:lumMod val="65000"/>
                <a:alpha val="75000"/>
              </a:schemeClr>
            </a:glow>
          </a:effectLst>
          <a:extLst>
            <a:ext uri="{909E8E84-426E-40dd-AFC4-6F175D3DCCD1}">
              <a14:hiddenFill xmlns:a14="http://schemas.microsoft.com/office/drawing/2010/main">
                <a:gradFill rotWithShape="1">
                  <a:gsLst>
                    <a:gs pos="0">
                      <a:srgbClr val="FFFFFF"/>
                    </a:gs>
                    <a:gs pos="9000">
                      <a:srgbClr val="900000"/>
                    </a:gs>
                    <a:gs pos="100000">
                      <a:srgbClr val="900000"/>
                    </a:gs>
                  </a:gsLst>
                  <a:lin ang="5400000"/>
                </a:gradFill>
              </a14:hiddenFill>
            </a:ext>
          </a:extLst>
        </p:spPr>
        <p:txBody>
          <a:bodyPr/>
          <a:lstStyle/>
          <a:p>
            <a:pPr eaLnBrk="1" hangingPunct="1">
              <a:defRPr/>
            </a:pPr>
            <a:r>
              <a:rPr lang="en-US">
                <a:latin typeface="Times New Roman" charset="0"/>
                <a:ea typeface="ＭＳ Ｐゴシック" charset="0"/>
                <a:cs typeface="ＭＳ Ｐゴシック" charset="0"/>
              </a:rPr>
              <a:t>Knowledge-blindness</a:t>
            </a:r>
          </a:p>
        </p:txBody>
      </p:sp>
      <p:sp>
        <p:nvSpPr>
          <p:cNvPr id="38916" name="Content Placeholder 2"/>
          <p:cNvSpPr>
            <a:spLocks noGrp="1"/>
          </p:cNvSpPr>
          <p:nvPr>
            <p:ph idx="1"/>
          </p:nvPr>
        </p:nvSpPr>
        <p:spPr bwMode="auto">
          <a:xfrm>
            <a:off x="1270000" y="1341438"/>
            <a:ext cx="7620000" cy="47847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533400" indent="-533400"/>
            <a:r>
              <a:rPr lang="en-AU" altLang="ja-JP">
                <a:latin typeface="Times New Roman" charset="0"/>
                <a:ea typeface="ＭＳ Ｐゴシック" charset="0"/>
                <a:cs typeface="ＭＳ Ｐゴシック" charset="0"/>
              </a:rPr>
              <a:t>‘</a:t>
            </a:r>
            <a:r>
              <a:rPr lang="en-US" altLang="ja-JP">
                <a:latin typeface="Times New Roman" charset="0"/>
                <a:ea typeface="ＭＳ Ｐゴシック" charset="0"/>
                <a:cs typeface="ＭＳ Ｐゴシック" charset="0"/>
              </a:rPr>
              <a:t>space of possibles</a:t>
            </a:r>
            <a:r>
              <a:rPr lang="en-AU" altLang="ja-JP">
                <a:latin typeface="Times New Roman" charset="0"/>
                <a:ea typeface="ＭＳ Ｐゴシック" charset="0"/>
                <a:cs typeface="ＭＳ Ｐゴシック" charset="0"/>
              </a:rPr>
              <a:t>’</a:t>
            </a:r>
            <a:r>
              <a:rPr lang="en-US" altLang="ja-JP">
                <a:latin typeface="Times New Roman" charset="0"/>
                <a:ea typeface="ＭＳ Ｐゴシック" charset="0"/>
                <a:cs typeface="ＭＳ Ｐゴシック" charset="0"/>
              </a:rPr>
              <a:t> includes </a:t>
            </a:r>
            <a:r>
              <a:rPr lang="en-AU" altLang="ja-JP">
                <a:latin typeface="Times New Roman" charset="0"/>
                <a:ea typeface="ＭＳ Ｐゴシック" charset="0"/>
                <a:cs typeface="ＭＳ Ｐゴシック" charset="0"/>
              </a:rPr>
              <a:t>‘</a:t>
            </a:r>
            <a:r>
              <a:rPr lang="en-US" altLang="ja-JP">
                <a:latin typeface="Times New Roman" charset="0"/>
                <a:ea typeface="ＭＳ Ｐゴシック" charset="0"/>
                <a:cs typeface="ＭＳ Ｐゴシック" charset="0"/>
              </a:rPr>
              <a:t>subjective</a:t>
            </a:r>
            <a:r>
              <a:rPr lang="en-AU" altLang="ja-JP">
                <a:latin typeface="Times New Roman" charset="0"/>
                <a:ea typeface="ＭＳ Ｐゴシック" charset="0"/>
                <a:cs typeface="ＭＳ Ｐゴシック" charset="0"/>
              </a:rPr>
              <a:t>’</a:t>
            </a:r>
            <a:r>
              <a:rPr lang="en-US" altLang="ja-JP">
                <a:latin typeface="Times New Roman" charset="0"/>
                <a:ea typeface="ＭＳ Ｐゴシック" charset="0"/>
                <a:cs typeface="ＭＳ Ｐゴシック" charset="0"/>
              </a:rPr>
              <a:t> knowledge only:</a:t>
            </a:r>
          </a:p>
          <a:p>
            <a:pPr marL="933450" lvl="1" indent="-533400"/>
            <a:r>
              <a:rPr lang="en-US">
                <a:latin typeface="Times New Roman" charset="0"/>
                <a:ea typeface="ＭＳ Ｐゴシック" charset="0"/>
              </a:rPr>
              <a:t>processes of knowing</a:t>
            </a:r>
          </a:p>
          <a:p>
            <a:pPr marL="933450" lvl="1" indent="-533400"/>
            <a:r>
              <a:rPr lang="en-US">
                <a:latin typeface="Times New Roman" charset="0"/>
                <a:ea typeface="ＭＳ Ｐゴシック" charset="0"/>
              </a:rPr>
              <a:t>the interests of knowers</a:t>
            </a:r>
          </a:p>
          <a:p>
            <a:pPr marL="533400" indent="-533400"/>
            <a:r>
              <a:rPr lang="en-GB">
                <a:latin typeface="Times New Roman" charset="0"/>
                <a:ea typeface="ＭＳ Ｐゴシック" charset="0"/>
                <a:cs typeface="ＭＳ Ｐゴシック" charset="0"/>
              </a:rPr>
              <a:t>studies of knowledge as an object are often seen as essentialist, asociological and ahistorical</a:t>
            </a:r>
          </a:p>
          <a:p>
            <a:pPr marL="533400" indent="-533400"/>
            <a:r>
              <a:rPr lang="en-GB">
                <a:latin typeface="Times New Roman" charset="0"/>
                <a:ea typeface="ＭＳ Ｐゴシック" charset="0"/>
                <a:cs typeface="ＭＳ Ｐゴシック" charset="0"/>
              </a:rPr>
              <a:t>knowledge equated with contents or typologized</a:t>
            </a:r>
            <a:endParaRPr lang="en-US">
              <a:latin typeface="Times New Roman" charset="0"/>
              <a:ea typeface="ＭＳ Ｐゴシック" charset="0"/>
              <a:cs typeface="ＭＳ Ｐゴシック" charset="0"/>
            </a:endParaRPr>
          </a:p>
        </p:txBody>
      </p:sp>
      <p:sp>
        <p:nvSpPr>
          <p:cNvPr id="38917" name="Content Placeholder 3"/>
          <p:cNvSpPr>
            <a:spLocks noGrp="1"/>
          </p:cNvSpPr>
          <p:nvPr>
            <p:ph sz="quarter" idx="13"/>
          </p:nvPr>
        </p:nvSpPr>
        <p:spPr bwMode="auto">
          <a:xfrm>
            <a:off x="0" y="1181100"/>
            <a:ext cx="1127125" cy="5676900"/>
          </a:xfrm>
          <a:gradFill>
            <a:gsLst>
              <a:gs pos="0">
                <a:srgbClr val="FFFFFF"/>
              </a:gs>
              <a:gs pos="60001">
                <a:srgbClr val="000032"/>
              </a:gs>
              <a:gs pos="100000">
                <a:srgbClr val="000032"/>
              </a:gs>
            </a:gsLst>
            <a:lin ang="5400000"/>
          </a:gradFill>
          <a:extLs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wrap="square" lIns="91440" tIns="45720" rIns="91440" bIns="45720" numCol="1" anchor="t" anchorCtr="0" compatLnSpc="1">
            <a:prstTxWarp prst="textNoShape">
              <a:avLst/>
            </a:prstTxWarp>
          </a:bodyPr>
          <a:lstStyle/>
          <a:p>
            <a:pPr eaLnBrk="1" hangingPunct="1"/>
            <a:endParaRPr lang="en-US">
              <a:latin typeface="Times New Roman" charset="0"/>
              <a:ea typeface="ＭＳ Ｐゴシック" charset="0"/>
              <a:cs typeface="ＭＳ Ｐゴシック" charset="0"/>
            </a:endParaRPr>
          </a:p>
        </p:txBody>
      </p:sp>
      <p:sp>
        <p:nvSpPr>
          <p:cNvPr id="5" name="Footer Placeholder 4"/>
          <p:cNvSpPr>
            <a:spLocks noGrp="1"/>
          </p:cNvSpPr>
          <p:nvPr>
            <p:ph type="ftr" sz="quarter" idx="14"/>
          </p:nvPr>
        </p:nvSpPr>
        <p:spPr/>
        <p:txBody>
          <a:bodyPr/>
          <a:lstStyle/>
          <a:p>
            <a:pPr>
              <a:defRPr/>
            </a:pPr>
            <a:r>
              <a:rPr lang="en-US"/>
              <a:t>www.legitimationcodetheory.com</a:t>
            </a:r>
          </a:p>
        </p:txBody>
      </p:sp>
      <p:sp>
        <p:nvSpPr>
          <p:cNvPr id="38919" name="Slide Number Placeholder 5"/>
          <p:cNvSpPr>
            <a:spLocks noGrp="1"/>
          </p:cNvSpPr>
          <p:nvPr>
            <p:ph type="sldNum" sz="quarter" idx="1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F7566B3E-B38D-2041-B34D-6DA9E69D6A18}" type="slidenum">
              <a:rPr lang="en-US" sz="1400">
                <a:solidFill>
                  <a:srgbClr val="09213B"/>
                </a:solidFill>
                <a:latin typeface="Times New Roman" charset="0"/>
              </a:rPr>
              <a:pPr eaLnBrk="1" hangingPunct="1"/>
              <a:t>42</a:t>
            </a:fld>
            <a:endParaRPr lang="en-US" sz="1400">
              <a:solidFill>
                <a:srgbClr val="09213B"/>
              </a:solidFill>
              <a:latin typeface="Times New Roman" charset="0"/>
            </a:endParaRPr>
          </a:p>
        </p:txBody>
      </p:sp>
    </p:spTree>
    <p:extLst>
      <p:ext uri="{BB962C8B-B14F-4D97-AF65-F5344CB8AC3E}">
        <p14:creationId xmlns:p14="http://schemas.microsoft.com/office/powerpoint/2010/main" val="934426693"/>
      </p:ext>
    </p:extLst>
  </p:cSld>
  <p:clrMapOvr>
    <a:masterClrMapping/>
  </p:clrMapOvr>
  <p:timing>
    <p:tnLst>
      <p:par>
        <p:cTn xmlns:p14="http://schemas.microsoft.com/office/powerpoint/2010/mai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Knowledge-blindness</a:t>
            </a:r>
            <a:endParaRPr lang="en-US" dirty="0"/>
          </a:p>
        </p:txBody>
      </p:sp>
      <p:sp>
        <p:nvSpPr>
          <p:cNvPr id="3" name="Content Placeholder 2"/>
          <p:cNvSpPr>
            <a:spLocks noGrp="1"/>
          </p:cNvSpPr>
          <p:nvPr>
            <p:ph idx="1"/>
          </p:nvPr>
        </p:nvSpPr>
        <p:spPr/>
        <p:txBody>
          <a:bodyPr>
            <a:normAutofit lnSpcReduction="10000"/>
          </a:bodyPr>
          <a:lstStyle/>
          <a:p>
            <a:r>
              <a:rPr lang="en-US" dirty="0" smtClean="0"/>
              <a:t>focus on </a:t>
            </a:r>
            <a:r>
              <a:rPr lang="en-US" i="1" dirty="0" smtClean="0"/>
              <a:t>knowers</a:t>
            </a:r>
            <a:r>
              <a:rPr lang="en-US" dirty="0" smtClean="0"/>
              <a:t>: Chinese students </a:t>
            </a:r>
          </a:p>
          <a:p>
            <a:r>
              <a:rPr lang="en-US" dirty="0" smtClean="0"/>
              <a:t>focus on </a:t>
            </a:r>
            <a:r>
              <a:rPr lang="en-US" i="1" dirty="0" smtClean="0"/>
              <a:t>knowing</a:t>
            </a:r>
            <a:r>
              <a:rPr lang="en-US" dirty="0" smtClean="0"/>
              <a:t>: attributed characteristics</a:t>
            </a:r>
          </a:p>
          <a:p>
            <a:r>
              <a:rPr lang="en-US" dirty="0" smtClean="0"/>
              <a:t>way these student learn is then held responsible for </a:t>
            </a:r>
            <a:r>
              <a:rPr lang="en-US" i="1" dirty="0" smtClean="0"/>
              <a:t>both </a:t>
            </a:r>
            <a:r>
              <a:rPr lang="en-US" dirty="0" smtClean="0"/>
              <a:t>success and failure!</a:t>
            </a:r>
          </a:p>
          <a:p>
            <a:endParaRPr lang="en-US" dirty="0"/>
          </a:p>
          <a:p>
            <a:r>
              <a:rPr lang="en-US" dirty="0" smtClean="0"/>
              <a:t>LCT:</a:t>
            </a:r>
          </a:p>
          <a:p>
            <a:pPr lvl="1"/>
            <a:r>
              <a:rPr lang="en-US" dirty="0" smtClean="0"/>
              <a:t>practices outcome of meetings of two logics</a:t>
            </a:r>
          </a:p>
          <a:p>
            <a:pPr lvl="1"/>
            <a:r>
              <a:rPr lang="en-US" dirty="0" smtClean="0"/>
              <a:t>dispositions brought by actors</a:t>
            </a:r>
          </a:p>
          <a:p>
            <a:pPr lvl="1"/>
            <a:r>
              <a:rPr lang="en-US" dirty="0" smtClean="0"/>
              <a:t>nature of context of action</a:t>
            </a:r>
            <a:endParaRPr lang="en-US" dirty="0"/>
          </a:p>
        </p:txBody>
      </p:sp>
      <p:sp>
        <p:nvSpPr>
          <p:cNvPr id="4" name="Content Placeholder 3"/>
          <p:cNvSpPr>
            <a:spLocks noGrp="1"/>
          </p:cNvSpPr>
          <p:nvPr>
            <p:ph sz="quarter" idx="13"/>
          </p:nvPr>
        </p:nvSpPr>
        <p:spPr/>
        <p:txBody>
          <a:bodyPr/>
          <a:lstStyle/>
          <a:p>
            <a:endParaRPr lang="en-US"/>
          </a:p>
        </p:txBody>
      </p:sp>
      <p:sp>
        <p:nvSpPr>
          <p:cNvPr id="5" name="Footer Placeholder 4"/>
          <p:cNvSpPr>
            <a:spLocks noGrp="1"/>
          </p:cNvSpPr>
          <p:nvPr>
            <p:ph type="ftr" sz="quarter" idx="14"/>
          </p:nvPr>
        </p:nvSpPr>
        <p:spPr/>
        <p:txBody>
          <a:bodyPr/>
          <a:lstStyle/>
          <a:p>
            <a:pPr>
              <a:defRPr/>
            </a:pPr>
            <a:r>
              <a:rPr lang="en-US" smtClean="0"/>
              <a:t>www.legitimationcodetheory.com</a:t>
            </a:r>
            <a:endParaRPr lang="en-US"/>
          </a:p>
        </p:txBody>
      </p:sp>
      <p:sp>
        <p:nvSpPr>
          <p:cNvPr id="6" name="Slide Number Placeholder 5"/>
          <p:cNvSpPr>
            <a:spLocks noGrp="1"/>
          </p:cNvSpPr>
          <p:nvPr>
            <p:ph type="sldNum" sz="quarter" idx="15"/>
          </p:nvPr>
        </p:nvSpPr>
        <p:spPr/>
        <p:txBody>
          <a:bodyPr/>
          <a:lstStyle/>
          <a:p>
            <a:pPr>
              <a:defRPr/>
            </a:pPr>
            <a:fld id="{6471DED7-1FCB-E244-AF57-C4A2EAE57161}" type="slidenum">
              <a:rPr lang="en-US" smtClean="0"/>
              <a:pPr>
                <a:defRPr/>
              </a:pPr>
              <a:t>43</a:t>
            </a:fld>
            <a:endParaRPr lang="en-US" dirty="0"/>
          </a:p>
        </p:txBody>
      </p:sp>
    </p:spTree>
    <p:extLst>
      <p:ext uri="{BB962C8B-B14F-4D97-AF65-F5344CB8AC3E}">
        <p14:creationId xmlns:p14="http://schemas.microsoft.com/office/powerpoint/2010/main" val="197929098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Title 1"/>
          <p:cNvSpPr>
            <a:spLocks noGrp="1"/>
          </p:cNvSpPr>
          <p:nvPr>
            <p:ph type="title"/>
          </p:nvPr>
        </p:nvSpPr>
        <p:spPr bwMode="auto">
          <a:xfrm>
            <a:off x="1270000" y="161925"/>
            <a:ext cx="7620000" cy="1019175"/>
          </a:xfrm>
          <a:effectLst>
            <a:glow rad="101600">
              <a:schemeClr val="bg1">
                <a:lumMod val="65000"/>
                <a:alpha val="75000"/>
              </a:schemeClr>
            </a:glow>
          </a:effectLst>
          <a:extLst>
            <a:ext uri="{909E8E84-426E-40dd-AFC4-6F175D3DCCD1}">
              <a14:hiddenFill xmlns:a14="http://schemas.microsoft.com/office/drawing/2010/main">
                <a:gradFill rotWithShape="1">
                  <a:gsLst>
                    <a:gs pos="0">
                      <a:srgbClr val="FFFFFF"/>
                    </a:gs>
                    <a:gs pos="9000">
                      <a:srgbClr val="900000"/>
                    </a:gs>
                    <a:gs pos="100000">
                      <a:srgbClr val="900000"/>
                    </a:gs>
                  </a:gsLst>
                  <a:lin ang="5400000"/>
                </a:gradFill>
              </a14:hiddenFill>
            </a:ext>
          </a:extLst>
        </p:spPr>
        <p:txBody>
          <a:bodyPr/>
          <a:lstStyle/>
          <a:p>
            <a:pPr eaLnBrk="1" hangingPunct="1">
              <a:defRPr/>
            </a:pPr>
            <a:r>
              <a:rPr lang="en-US">
                <a:latin typeface="Times New Roman" charset="0"/>
                <a:ea typeface="ＭＳ Ｐゴシック" charset="0"/>
                <a:cs typeface="ＭＳ Ｐゴシック" charset="0"/>
              </a:rPr>
              <a:t>Analysis</a:t>
            </a:r>
          </a:p>
        </p:txBody>
      </p:sp>
      <p:sp>
        <p:nvSpPr>
          <p:cNvPr id="41988" name="Content Placeholder 2"/>
          <p:cNvSpPr>
            <a:spLocks noGrp="1"/>
          </p:cNvSpPr>
          <p:nvPr>
            <p:ph idx="1"/>
          </p:nvPr>
        </p:nvSpPr>
        <p:spPr bwMode="auto">
          <a:xfrm>
            <a:off x="1270000" y="1341438"/>
            <a:ext cx="7620000" cy="47847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457200" indent="-457200">
              <a:lnSpc>
                <a:spcPct val="90000"/>
              </a:lnSpc>
              <a:buFont typeface="Arial" charset="0"/>
              <a:buAutoNum type="arabicPeriod"/>
            </a:pPr>
            <a:r>
              <a:rPr lang="en-US" sz="2800">
                <a:latin typeface="Times New Roman" charset="0"/>
                <a:ea typeface="ＭＳ Ｐゴシック" charset="0"/>
                <a:cs typeface="ＭＳ Ｐゴシック" charset="0"/>
              </a:rPr>
              <a:t>code </a:t>
            </a:r>
            <a:r>
              <a:rPr lang="en-AU" sz="2800">
                <a:latin typeface="Times New Roman" charset="0"/>
                <a:ea typeface="ＭＳ Ｐゴシック" charset="0"/>
                <a:cs typeface="ＭＳ Ｐゴシック" charset="0"/>
              </a:rPr>
              <a:t>‘</a:t>
            </a:r>
            <a:r>
              <a:rPr lang="en-US" altLang="ja-JP" sz="2800">
                <a:latin typeface="Times New Roman" charset="0"/>
                <a:ea typeface="ＭＳ Ｐゴシック" charset="0"/>
                <a:cs typeface="ＭＳ Ｐゴシック" charset="0"/>
              </a:rPr>
              <a:t>heritage culture</a:t>
            </a:r>
            <a:r>
              <a:rPr lang="en-AU" altLang="ja-JP" sz="2800">
                <a:latin typeface="Times New Roman" charset="0"/>
                <a:ea typeface="ＭＳ Ｐゴシック" charset="0"/>
                <a:cs typeface="ＭＳ Ｐゴシック" charset="0"/>
              </a:rPr>
              <a:t>’</a:t>
            </a:r>
            <a:endParaRPr lang="en-US" altLang="ja-JP" sz="2800">
              <a:latin typeface="Times New Roman" charset="0"/>
              <a:ea typeface="ＭＳ Ｐゴシック" charset="0"/>
              <a:cs typeface="ＭＳ Ｐゴシック" charset="0"/>
            </a:endParaRPr>
          </a:p>
          <a:p>
            <a:pPr marL="857250" lvl="1" indent="-457200">
              <a:lnSpc>
                <a:spcPct val="90000"/>
              </a:lnSpc>
            </a:pPr>
            <a:r>
              <a:rPr lang="en-US" sz="2400">
                <a:latin typeface="Times New Roman" charset="0"/>
                <a:ea typeface="ＭＳ Ｐゴシック" charset="0"/>
              </a:rPr>
              <a:t>educational dispositions brought by Chinese students to Australian higher education</a:t>
            </a:r>
          </a:p>
          <a:p>
            <a:pPr marL="1257300" lvl="2" indent="-457200">
              <a:lnSpc>
                <a:spcPct val="90000"/>
              </a:lnSpc>
              <a:buFont typeface="Arial" charset="0"/>
              <a:buAutoNum type="arabicPeriod"/>
            </a:pPr>
            <a:endParaRPr lang="en-US" sz="2800">
              <a:latin typeface="Times New Roman" charset="0"/>
              <a:ea typeface="ＭＳ Ｐゴシック" charset="0"/>
            </a:endParaRPr>
          </a:p>
          <a:p>
            <a:pPr marL="457200" indent="-457200">
              <a:lnSpc>
                <a:spcPct val="90000"/>
              </a:lnSpc>
              <a:buFont typeface="Arial" charset="0"/>
              <a:buAutoNum type="arabicPeriod"/>
            </a:pPr>
            <a:r>
              <a:rPr lang="en-US" sz="2800">
                <a:latin typeface="Times New Roman" charset="0"/>
                <a:ea typeface="ＭＳ Ｐゴシック" charset="0"/>
                <a:cs typeface="ＭＳ Ｐゴシック" charset="0"/>
              </a:rPr>
              <a:t>code </a:t>
            </a:r>
            <a:r>
              <a:rPr lang="en-AU" sz="2800">
                <a:latin typeface="Times New Roman" charset="0"/>
                <a:ea typeface="ＭＳ Ｐゴシック" charset="0"/>
                <a:cs typeface="ＭＳ Ｐゴシック" charset="0"/>
              </a:rPr>
              <a:t>‘</a:t>
            </a:r>
            <a:r>
              <a:rPr lang="en-US" altLang="ja-JP" sz="2800">
                <a:latin typeface="Times New Roman" charset="0"/>
                <a:ea typeface="ＭＳ Ｐゴシック" charset="0"/>
                <a:cs typeface="ＭＳ Ｐゴシック" charset="0"/>
              </a:rPr>
              <a:t>host culture</a:t>
            </a:r>
            <a:r>
              <a:rPr lang="en-AU" altLang="ja-JP" sz="2800">
                <a:latin typeface="Times New Roman" charset="0"/>
                <a:ea typeface="ＭＳ Ｐゴシック" charset="0"/>
                <a:cs typeface="ＭＳ Ｐゴシック" charset="0"/>
              </a:rPr>
              <a:t>’</a:t>
            </a:r>
            <a:endParaRPr lang="en-US" altLang="ja-JP" sz="2800">
              <a:latin typeface="Times New Roman" charset="0"/>
              <a:ea typeface="ＭＳ Ｐゴシック" charset="0"/>
              <a:cs typeface="ＭＳ Ｐゴシック" charset="0"/>
            </a:endParaRPr>
          </a:p>
          <a:p>
            <a:pPr marL="857250" lvl="1" indent="-457200">
              <a:lnSpc>
                <a:spcPct val="90000"/>
              </a:lnSpc>
            </a:pPr>
            <a:r>
              <a:rPr lang="en-US" sz="2400">
                <a:latin typeface="Times New Roman" charset="0"/>
                <a:ea typeface="ＭＳ Ｐゴシック" charset="0"/>
              </a:rPr>
              <a:t>educational contexts they encounter in Australian university</a:t>
            </a:r>
          </a:p>
          <a:p>
            <a:pPr marL="1257300" lvl="2" indent="-457200">
              <a:lnSpc>
                <a:spcPct val="90000"/>
              </a:lnSpc>
              <a:buFont typeface="Arial" charset="0"/>
              <a:buAutoNum type="arabicPeriod"/>
            </a:pPr>
            <a:endParaRPr lang="en-US" sz="2800">
              <a:latin typeface="Times New Roman" charset="0"/>
              <a:ea typeface="ＭＳ Ｐゴシック" charset="0"/>
            </a:endParaRPr>
          </a:p>
          <a:p>
            <a:pPr marL="457200" indent="-457200">
              <a:lnSpc>
                <a:spcPct val="90000"/>
              </a:lnSpc>
              <a:buFont typeface="Arial" charset="0"/>
              <a:buAutoNum type="arabicPeriod"/>
            </a:pPr>
            <a:r>
              <a:rPr lang="en-US" sz="2800">
                <a:latin typeface="Times New Roman" charset="0"/>
                <a:ea typeface="ＭＳ Ｐゴシック" charset="0"/>
                <a:cs typeface="ＭＳ Ｐゴシック" charset="0"/>
              </a:rPr>
              <a:t>relations between 1 and 2:</a:t>
            </a:r>
          </a:p>
          <a:p>
            <a:pPr marL="857250" lvl="1" indent="-457200">
              <a:lnSpc>
                <a:spcPct val="90000"/>
              </a:lnSpc>
            </a:pPr>
            <a:r>
              <a:rPr lang="en-US" sz="2400">
                <a:latin typeface="Times New Roman" charset="0"/>
                <a:ea typeface="ＭＳ Ｐゴシック" charset="0"/>
              </a:rPr>
              <a:t>experiences of these students within these contexts</a:t>
            </a:r>
          </a:p>
        </p:txBody>
      </p:sp>
      <p:sp>
        <p:nvSpPr>
          <p:cNvPr id="41989" name="Content Placeholder 3"/>
          <p:cNvSpPr>
            <a:spLocks noGrp="1"/>
          </p:cNvSpPr>
          <p:nvPr>
            <p:ph sz="quarter" idx="13"/>
          </p:nvPr>
        </p:nvSpPr>
        <p:spPr bwMode="auto">
          <a:xfrm>
            <a:off x="0" y="1181100"/>
            <a:ext cx="1127125" cy="5676900"/>
          </a:xfrm>
          <a:gradFill>
            <a:gsLst>
              <a:gs pos="0">
                <a:srgbClr val="FFFFFF"/>
              </a:gs>
              <a:gs pos="60001">
                <a:srgbClr val="000032"/>
              </a:gs>
              <a:gs pos="100000">
                <a:srgbClr val="000032"/>
              </a:gs>
            </a:gsLst>
            <a:lin ang="5400000"/>
          </a:gradFill>
          <a:extLs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wrap="square" lIns="91440" tIns="45720" rIns="91440" bIns="45720" numCol="1" anchor="t" anchorCtr="0" compatLnSpc="1">
            <a:prstTxWarp prst="textNoShape">
              <a:avLst/>
            </a:prstTxWarp>
          </a:bodyPr>
          <a:lstStyle/>
          <a:p>
            <a:pPr eaLnBrk="1" hangingPunct="1"/>
            <a:endParaRPr lang="en-US">
              <a:latin typeface="Times New Roman" charset="0"/>
              <a:ea typeface="ＭＳ Ｐゴシック" charset="0"/>
              <a:cs typeface="ＭＳ Ｐゴシック" charset="0"/>
            </a:endParaRPr>
          </a:p>
        </p:txBody>
      </p:sp>
      <p:sp>
        <p:nvSpPr>
          <p:cNvPr id="5" name="Footer Placeholder 4"/>
          <p:cNvSpPr>
            <a:spLocks noGrp="1"/>
          </p:cNvSpPr>
          <p:nvPr>
            <p:ph type="ftr" sz="quarter" idx="14"/>
          </p:nvPr>
        </p:nvSpPr>
        <p:spPr/>
        <p:txBody>
          <a:bodyPr/>
          <a:lstStyle/>
          <a:p>
            <a:pPr>
              <a:defRPr/>
            </a:pPr>
            <a:r>
              <a:rPr lang="en-US"/>
              <a:t>www.legitimationcodetheory.com</a:t>
            </a:r>
          </a:p>
        </p:txBody>
      </p:sp>
      <p:sp>
        <p:nvSpPr>
          <p:cNvPr id="41991" name="Slide Number Placeholder 5"/>
          <p:cNvSpPr>
            <a:spLocks noGrp="1"/>
          </p:cNvSpPr>
          <p:nvPr>
            <p:ph type="sldNum" sz="quarter" idx="1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B4A95396-47F1-3744-BDAE-48A848825940}" type="slidenum">
              <a:rPr lang="en-US" sz="1400">
                <a:solidFill>
                  <a:srgbClr val="09213B"/>
                </a:solidFill>
                <a:latin typeface="Times New Roman" charset="0"/>
              </a:rPr>
              <a:pPr eaLnBrk="1" hangingPunct="1"/>
              <a:t>44</a:t>
            </a:fld>
            <a:endParaRPr lang="en-US" sz="1400">
              <a:solidFill>
                <a:srgbClr val="09213B"/>
              </a:solidFill>
              <a:latin typeface="Times New Roman" charset="0"/>
            </a:endParaRPr>
          </a:p>
        </p:txBody>
      </p:sp>
    </p:spTree>
    <p:extLst>
      <p:ext uri="{BB962C8B-B14F-4D97-AF65-F5344CB8AC3E}">
        <p14:creationId xmlns:p14="http://schemas.microsoft.com/office/powerpoint/2010/main" val="1969061603"/>
      </p:ext>
    </p:extLst>
  </p:cSld>
  <p:clrMapOvr>
    <a:masterClrMapping/>
  </p:clrMapOvr>
  <p:timing>
    <p:tnLst>
      <p:par>
        <p:cTn xmlns:p14="http://schemas.microsoft.com/office/powerpoint/2010/mai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Times New Roman" charset="0"/>
                <a:ea typeface="ＭＳ Ｐゴシック" charset="0"/>
                <a:cs typeface="ＭＳ Ｐゴシック" charset="0"/>
              </a:rPr>
              <a:t>Heritage educational culture</a:t>
            </a:r>
            <a:endParaRPr lang="en-US" dirty="0"/>
          </a:p>
        </p:txBody>
      </p:sp>
      <p:sp>
        <p:nvSpPr>
          <p:cNvPr id="3" name="Content Placeholder 2"/>
          <p:cNvSpPr>
            <a:spLocks noGrp="1"/>
          </p:cNvSpPr>
          <p:nvPr>
            <p:ph idx="1"/>
          </p:nvPr>
        </p:nvSpPr>
        <p:spPr/>
        <p:txBody>
          <a:bodyPr>
            <a:normAutofit fontScale="85000" lnSpcReduction="20000"/>
          </a:bodyPr>
          <a:lstStyle/>
          <a:p>
            <a:pPr marL="342900" lvl="1" indent="-342900">
              <a:buFont typeface="Arial" charset="0"/>
              <a:buChar char="•"/>
            </a:pPr>
            <a:r>
              <a:rPr lang="en-US" sz="4000" dirty="0">
                <a:latin typeface="Times New Roman" charset="0"/>
                <a:ea typeface="ＭＳ Ｐゴシック" charset="0"/>
              </a:rPr>
              <a:t>content </a:t>
            </a:r>
            <a:r>
              <a:rPr lang="en-US" sz="4000" dirty="0" smtClean="0">
                <a:latin typeface="Times New Roman" charset="0"/>
                <a:ea typeface="ＭＳ Ｐゴシック" charset="0"/>
              </a:rPr>
              <a:t>knowledge</a:t>
            </a:r>
          </a:p>
          <a:p>
            <a:pPr marL="342900" lvl="1" indent="-342900">
              <a:buFont typeface="Arial" charset="0"/>
              <a:buChar char="•"/>
            </a:pPr>
            <a:r>
              <a:rPr lang="en-US" sz="4000" dirty="0" smtClean="0">
                <a:latin typeface="Times New Roman" charset="0"/>
                <a:ea typeface="ＭＳ Ｐゴシック" charset="0"/>
              </a:rPr>
              <a:t>explicit </a:t>
            </a:r>
            <a:r>
              <a:rPr lang="en-US" sz="4000" dirty="0">
                <a:latin typeface="Times New Roman" charset="0"/>
                <a:ea typeface="ＭＳ Ｐゴシック" charset="0"/>
              </a:rPr>
              <a:t>instructions and </a:t>
            </a:r>
            <a:r>
              <a:rPr lang="en-US" sz="4000" dirty="0" smtClean="0">
                <a:latin typeface="Times New Roman" charset="0"/>
                <a:ea typeface="ＭＳ Ｐゴシック" charset="0"/>
              </a:rPr>
              <a:t>criteria</a:t>
            </a:r>
          </a:p>
          <a:p>
            <a:pPr marL="342900" lvl="1" indent="-342900">
              <a:buFont typeface="Arial" charset="0"/>
              <a:buChar char="•"/>
            </a:pPr>
            <a:r>
              <a:rPr lang="en-US" sz="4000" dirty="0" smtClean="0">
                <a:latin typeface="Times New Roman" charset="0"/>
                <a:ea typeface="ＭＳ Ｐゴシック" charset="0"/>
              </a:rPr>
              <a:t>strong </a:t>
            </a:r>
            <a:r>
              <a:rPr lang="en-US" sz="4000" dirty="0">
                <a:latin typeface="Times New Roman" charset="0"/>
                <a:ea typeface="ＭＳ Ｐゴシック" charset="0"/>
              </a:rPr>
              <a:t>boundaries between everyday and academic </a:t>
            </a:r>
            <a:r>
              <a:rPr lang="en-US" sz="4000" dirty="0" smtClean="0">
                <a:latin typeface="Times New Roman" charset="0"/>
                <a:ea typeface="ＭＳ Ｐゴシック" charset="0"/>
              </a:rPr>
              <a:t>knowledge</a:t>
            </a:r>
          </a:p>
          <a:p>
            <a:pPr marL="342900" lvl="1" indent="-342900">
              <a:buFont typeface="Arial" charset="0"/>
              <a:buChar char="•"/>
            </a:pPr>
            <a:r>
              <a:rPr lang="en-US" sz="4000" dirty="0" smtClean="0">
                <a:latin typeface="Times New Roman" charset="0"/>
                <a:ea typeface="ＭＳ Ｐゴシック" charset="0"/>
              </a:rPr>
              <a:t>expertise </a:t>
            </a:r>
            <a:r>
              <a:rPr lang="en-US" sz="4000" dirty="0">
                <a:latin typeface="Times New Roman" charset="0"/>
                <a:ea typeface="ＭＳ Ｐゴシック" charset="0"/>
              </a:rPr>
              <a:t>based on </a:t>
            </a:r>
            <a:r>
              <a:rPr lang="en-US" sz="4000" dirty="0" smtClean="0">
                <a:latin typeface="Times New Roman" charset="0"/>
                <a:ea typeface="ＭＳ Ｐゴシック" charset="0"/>
              </a:rPr>
              <a:t>knowledge</a:t>
            </a:r>
          </a:p>
          <a:p>
            <a:pPr marL="342900" lvl="1" indent="-342900">
              <a:buFont typeface="Arial" charset="0"/>
              <a:buChar char="•"/>
            </a:pPr>
            <a:r>
              <a:rPr lang="en-US" sz="4000" dirty="0" smtClean="0">
                <a:latin typeface="Times New Roman" charset="0"/>
                <a:ea typeface="ＭＳ Ｐゴシック" charset="0"/>
              </a:rPr>
              <a:t>downplay </a:t>
            </a:r>
            <a:r>
              <a:rPr lang="en-US" sz="4000" dirty="0">
                <a:latin typeface="Times New Roman" charset="0"/>
                <a:ea typeface="ＭＳ Ｐゴシック" charset="0"/>
              </a:rPr>
              <a:t>personal opinions and </a:t>
            </a:r>
            <a:r>
              <a:rPr lang="en-US" sz="4000" dirty="0" smtClean="0">
                <a:latin typeface="Times New Roman" charset="0"/>
                <a:ea typeface="ＭＳ Ｐゴシック" charset="0"/>
              </a:rPr>
              <a:t>experiences</a:t>
            </a:r>
          </a:p>
          <a:p>
            <a:pPr marL="342900" lvl="1" indent="-342900">
              <a:buFont typeface="Arial" charset="0"/>
              <a:buChar char="•"/>
            </a:pPr>
            <a:endParaRPr lang="en-US" sz="4000" i="1" dirty="0">
              <a:latin typeface="Times New Roman" charset="0"/>
              <a:ea typeface="ＭＳ Ｐゴシック" charset="0"/>
            </a:endParaRPr>
          </a:p>
          <a:p>
            <a:pPr marL="0" lvl="1" indent="0">
              <a:buNone/>
              <a:defRPr/>
            </a:pPr>
            <a:r>
              <a:rPr lang="en-US" sz="4000" i="1" dirty="0">
                <a:latin typeface="Times New Roman" charset="0"/>
                <a:ea typeface="ＭＳ Ｐゴシック" charset="0"/>
              </a:rPr>
              <a:t>=&gt; knowledge code</a:t>
            </a:r>
            <a:r>
              <a:rPr lang="en-US" sz="4000" dirty="0">
                <a:latin typeface="Times New Roman" charset="0"/>
                <a:ea typeface="ＭＳ Ｐゴシック" charset="0"/>
              </a:rPr>
              <a:t> (ER+, SR–)</a:t>
            </a:r>
          </a:p>
          <a:p>
            <a:endParaRPr lang="en-US" dirty="0"/>
          </a:p>
        </p:txBody>
      </p:sp>
      <p:sp>
        <p:nvSpPr>
          <p:cNvPr id="4" name="Content Placeholder 3"/>
          <p:cNvSpPr>
            <a:spLocks noGrp="1"/>
          </p:cNvSpPr>
          <p:nvPr>
            <p:ph sz="quarter" idx="13"/>
          </p:nvPr>
        </p:nvSpPr>
        <p:spPr/>
        <p:txBody>
          <a:bodyPr/>
          <a:lstStyle/>
          <a:p>
            <a:endParaRPr lang="en-US" dirty="0"/>
          </a:p>
        </p:txBody>
      </p:sp>
      <p:sp>
        <p:nvSpPr>
          <p:cNvPr id="5" name="Footer Placeholder 4"/>
          <p:cNvSpPr>
            <a:spLocks noGrp="1"/>
          </p:cNvSpPr>
          <p:nvPr>
            <p:ph type="ftr" sz="quarter" idx="14"/>
          </p:nvPr>
        </p:nvSpPr>
        <p:spPr/>
        <p:txBody>
          <a:bodyPr/>
          <a:lstStyle/>
          <a:p>
            <a:pPr>
              <a:defRPr/>
            </a:pPr>
            <a:r>
              <a:rPr lang="en-US" smtClean="0"/>
              <a:t>www.legitimationcodetheory.com</a:t>
            </a:r>
            <a:endParaRPr lang="en-US"/>
          </a:p>
        </p:txBody>
      </p:sp>
      <p:sp>
        <p:nvSpPr>
          <p:cNvPr id="6" name="Slide Number Placeholder 5"/>
          <p:cNvSpPr>
            <a:spLocks noGrp="1"/>
          </p:cNvSpPr>
          <p:nvPr>
            <p:ph type="sldNum" sz="quarter" idx="15"/>
          </p:nvPr>
        </p:nvSpPr>
        <p:spPr/>
        <p:txBody>
          <a:bodyPr/>
          <a:lstStyle/>
          <a:p>
            <a:pPr>
              <a:defRPr/>
            </a:pPr>
            <a:fld id="{6471DED7-1FCB-E244-AF57-C4A2EAE57161}" type="slidenum">
              <a:rPr lang="en-US" smtClean="0"/>
              <a:pPr>
                <a:defRPr/>
              </a:pPr>
              <a:t>45</a:t>
            </a:fld>
            <a:endParaRPr lang="en-US" dirty="0"/>
          </a:p>
        </p:txBody>
      </p:sp>
    </p:spTree>
    <p:extLst>
      <p:ext uri="{BB962C8B-B14F-4D97-AF65-F5344CB8AC3E}">
        <p14:creationId xmlns:p14="http://schemas.microsoft.com/office/powerpoint/2010/main" val="62803451"/>
      </p:ext>
    </p:extLst>
  </p:cSld>
  <p:clrMapOvr>
    <a:masterClrMapping/>
  </p:clrMapOvr>
  <p:timing>
    <p:tnLst>
      <p:par>
        <p:cTn xmlns:p14="http://schemas.microsoft.com/office/powerpoint/2010/mai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Times New Roman" charset="0"/>
                <a:ea typeface="ＭＳ Ｐゴシック" charset="0"/>
                <a:cs typeface="ＭＳ Ｐゴシック" charset="0"/>
              </a:rPr>
              <a:t>Host educational </a:t>
            </a:r>
            <a:r>
              <a:rPr lang="en-US" dirty="0">
                <a:latin typeface="Times New Roman" charset="0"/>
                <a:ea typeface="ＭＳ Ｐゴシック" charset="0"/>
                <a:cs typeface="ＭＳ Ｐゴシック" charset="0"/>
              </a:rPr>
              <a:t>culture</a:t>
            </a:r>
            <a:endParaRPr lang="en-US" dirty="0"/>
          </a:p>
        </p:txBody>
      </p:sp>
      <p:sp>
        <p:nvSpPr>
          <p:cNvPr id="3" name="Content Placeholder 2"/>
          <p:cNvSpPr>
            <a:spLocks noGrp="1"/>
          </p:cNvSpPr>
          <p:nvPr>
            <p:ph idx="1"/>
          </p:nvPr>
        </p:nvSpPr>
        <p:spPr/>
        <p:txBody>
          <a:bodyPr>
            <a:normAutofit fontScale="92500"/>
          </a:bodyPr>
          <a:lstStyle/>
          <a:p>
            <a:r>
              <a:rPr lang="en-US" sz="4000" dirty="0" smtClean="0">
                <a:latin typeface="Times New Roman" charset="0"/>
                <a:ea typeface="ＭＳ Ｐゴシック" charset="0"/>
              </a:rPr>
              <a:t>little explicit instruction</a:t>
            </a:r>
          </a:p>
          <a:p>
            <a:pPr marL="342900" lvl="1" indent="-342900">
              <a:buFont typeface="Arial" charset="0"/>
              <a:buChar char="•"/>
            </a:pPr>
            <a:r>
              <a:rPr lang="en-US" sz="4000" dirty="0" smtClean="0">
                <a:latin typeface="Times New Roman" charset="0"/>
                <a:ea typeface="ＭＳ Ｐゴシック" charset="0"/>
              </a:rPr>
              <a:t>content is arbitrary</a:t>
            </a:r>
          </a:p>
          <a:p>
            <a:pPr marL="342900" lvl="1" indent="-342900">
              <a:buFont typeface="Arial" charset="0"/>
              <a:buChar char="•"/>
            </a:pPr>
            <a:r>
              <a:rPr lang="en-US" sz="4000" dirty="0" smtClean="0">
                <a:latin typeface="Times New Roman" charset="0"/>
                <a:ea typeface="ＭＳ Ｐゴシック" charset="0"/>
              </a:rPr>
              <a:t>teacher </a:t>
            </a:r>
            <a:r>
              <a:rPr lang="en-US" sz="4000" dirty="0">
                <a:latin typeface="Times New Roman" charset="0"/>
                <a:ea typeface="ＭＳ Ｐゴシック" charset="0"/>
              </a:rPr>
              <a:t>as </a:t>
            </a:r>
            <a:r>
              <a:rPr lang="en-AU" sz="4000" dirty="0">
                <a:latin typeface="Times New Roman" charset="0"/>
                <a:ea typeface="ＭＳ Ｐゴシック" charset="0"/>
              </a:rPr>
              <a:t>‘</a:t>
            </a:r>
            <a:r>
              <a:rPr lang="en-US" altLang="ja-JP" sz="4000" dirty="0">
                <a:latin typeface="Times New Roman" charset="0"/>
                <a:ea typeface="ＭＳ Ｐゴシック" charset="0"/>
              </a:rPr>
              <a:t>facilitator</a:t>
            </a:r>
            <a:r>
              <a:rPr lang="en-AU" altLang="ja-JP" sz="4000" dirty="0">
                <a:latin typeface="Times New Roman" charset="0"/>
                <a:ea typeface="ＭＳ Ｐゴシック" charset="0"/>
              </a:rPr>
              <a:t>’</a:t>
            </a:r>
            <a:r>
              <a:rPr lang="en-US" altLang="ja-JP" sz="4000" dirty="0">
                <a:latin typeface="Times New Roman" charset="0"/>
                <a:ea typeface="ＭＳ Ｐゴシック" charset="0"/>
              </a:rPr>
              <a:t> or </a:t>
            </a:r>
            <a:r>
              <a:rPr lang="en-AU" altLang="ja-JP" sz="4000" dirty="0">
                <a:latin typeface="Times New Roman" charset="0"/>
                <a:ea typeface="ＭＳ Ｐゴシック" charset="0"/>
              </a:rPr>
              <a:t>‘</a:t>
            </a:r>
            <a:r>
              <a:rPr lang="en-US" altLang="ja-JP" sz="4000" dirty="0">
                <a:latin typeface="Times New Roman" charset="0"/>
                <a:ea typeface="ＭＳ Ｐゴシック" charset="0"/>
              </a:rPr>
              <a:t>co-learner</a:t>
            </a:r>
            <a:r>
              <a:rPr lang="en-AU" altLang="ja-JP" sz="4000" dirty="0" smtClean="0">
                <a:latin typeface="Times New Roman" charset="0"/>
                <a:ea typeface="ＭＳ Ｐゴシック" charset="0"/>
              </a:rPr>
              <a:t>’</a:t>
            </a:r>
            <a:endParaRPr lang="en-US" altLang="ja-JP" sz="4000" dirty="0" smtClean="0">
              <a:latin typeface="Times New Roman" charset="0"/>
              <a:ea typeface="ＭＳ Ｐゴシック" charset="0"/>
            </a:endParaRPr>
          </a:p>
          <a:p>
            <a:pPr marL="342900" lvl="1" indent="-342900">
              <a:buFont typeface="Arial" charset="0"/>
              <a:buChar char="•"/>
            </a:pPr>
            <a:r>
              <a:rPr lang="en-US" sz="4000" dirty="0" smtClean="0">
                <a:latin typeface="Times New Roman" charset="0"/>
                <a:ea typeface="ＭＳ Ｐゴシック" charset="0"/>
              </a:rPr>
              <a:t>student as already legitimate knower of personal experiences and opinions</a:t>
            </a:r>
          </a:p>
          <a:p>
            <a:pPr marL="342900" lvl="1" indent="-342900">
              <a:buFont typeface="Arial" charset="0"/>
              <a:buChar char="•"/>
            </a:pPr>
            <a:endParaRPr lang="en-US" sz="4000" dirty="0" smtClean="0">
              <a:latin typeface="Times New Roman" charset="0"/>
              <a:ea typeface="ＭＳ Ｐゴシック" charset="0"/>
            </a:endParaRPr>
          </a:p>
          <a:p>
            <a:pPr marL="0" lvl="1" indent="0">
              <a:buNone/>
              <a:defRPr/>
            </a:pPr>
            <a:r>
              <a:rPr lang="en-US" sz="4000" i="1" dirty="0">
                <a:latin typeface="Times New Roman" charset="0"/>
                <a:ea typeface="ＭＳ Ｐゴシック" charset="0"/>
              </a:rPr>
              <a:t>=&gt; knower code </a:t>
            </a:r>
            <a:r>
              <a:rPr lang="en-US" sz="4000" dirty="0">
                <a:latin typeface="Times New Roman" charset="0"/>
                <a:ea typeface="ＭＳ Ｐゴシック" charset="0"/>
              </a:rPr>
              <a:t>(ER–, SR+)</a:t>
            </a:r>
          </a:p>
          <a:p>
            <a:pPr marL="342900" lvl="1" indent="-342900">
              <a:buFont typeface="Arial" charset="0"/>
              <a:buChar char="•"/>
            </a:pPr>
            <a:endParaRPr lang="en-US" sz="4000" dirty="0">
              <a:latin typeface="Times New Roman" charset="0"/>
              <a:ea typeface="ＭＳ Ｐゴシック" charset="0"/>
            </a:endParaRPr>
          </a:p>
          <a:p>
            <a:pPr marL="342900" lvl="1" indent="-342900">
              <a:buFont typeface="Arial" charset="0"/>
              <a:buChar char="•"/>
            </a:pPr>
            <a:endParaRPr lang="en-US" altLang="ja-JP" sz="4000" dirty="0">
              <a:latin typeface="Times New Roman" charset="0"/>
              <a:ea typeface="ＭＳ Ｐゴシック" charset="0"/>
            </a:endParaRPr>
          </a:p>
          <a:p>
            <a:endParaRPr lang="en-US" dirty="0"/>
          </a:p>
        </p:txBody>
      </p:sp>
      <p:sp>
        <p:nvSpPr>
          <p:cNvPr id="4" name="Content Placeholder 3"/>
          <p:cNvSpPr>
            <a:spLocks noGrp="1"/>
          </p:cNvSpPr>
          <p:nvPr>
            <p:ph sz="quarter" idx="13"/>
          </p:nvPr>
        </p:nvSpPr>
        <p:spPr/>
        <p:txBody>
          <a:bodyPr/>
          <a:lstStyle/>
          <a:p>
            <a:endParaRPr lang="en-US"/>
          </a:p>
        </p:txBody>
      </p:sp>
      <p:sp>
        <p:nvSpPr>
          <p:cNvPr id="5" name="Footer Placeholder 4"/>
          <p:cNvSpPr>
            <a:spLocks noGrp="1"/>
          </p:cNvSpPr>
          <p:nvPr>
            <p:ph type="ftr" sz="quarter" idx="14"/>
          </p:nvPr>
        </p:nvSpPr>
        <p:spPr/>
        <p:txBody>
          <a:bodyPr/>
          <a:lstStyle/>
          <a:p>
            <a:pPr>
              <a:defRPr/>
            </a:pPr>
            <a:r>
              <a:rPr lang="en-US" smtClean="0"/>
              <a:t>www.legitimationcodetheory.com</a:t>
            </a:r>
            <a:endParaRPr lang="en-US"/>
          </a:p>
        </p:txBody>
      </p:sp>
      <p:sp>
        <p:nvSpPr>
          <p:cNvPr id="6" name="Slide Number Placeholder 5"/>
          <p:cNvSpPr>
            <a:spLocks noGrp="1"/>
          </p:cNvSpPr>
          <p:nvPr>
            <p:ph type="sldNum" sz="quarter" idx="15"/>
          </p:nvPr>
        </p:nvSpPr>
        <p:spPr/>
        <p:txBody>
          <a:bodyPr/>
          <a:lstStyle/>
          <a:p>
            <a:pPr>
              <a:defRPr/>
            </a:pPr>
            <a:fld id="{6471DED7-1FCB-E244-AF57-C4A2EAE57161}" type="slidenum">
              <a:rPr lang="en-US" smtClean="0"/>
              <a:pPr>
                <a:defRPr/>
              </a:pPr>
              <a:t>46</a:t>
            </a:fld>
            <a:endParaRPr lang="en-US" dirty="0"/>
          </a:p>
        </p:txBody>
      </p:sp>
    </p:spTree>
    <p:extLst>
      <p:ext uri="{BB962C8B-B14F-4D97-AF65-F5344CB8AC3E}">
        <p14:creationId xmlns:p14="http://schemas.microsoft.com/office/powerpoint/2010/main" val="374035069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Title 1"/>
          <p:cNvSpPr>
            <a:spLocks noGrp="1"/>
          </p:cNvSpPr>
          <p:nvPr>
            <p:ph type="title"/>
          </p:nvPr>
        </p:nvSpPr>
        <p:spPr bwMode="auto">
          <a:xfrm>
            <a:off x="1270000" y="161925"/>
            <a:ext cx="7620000" cy="1019175"/>
          </a:xfrm>
          <a:effectLst>
            <a:glow rad="101600">
              <a:schemeClr val="bg1">
                <a:lumMod val="65000"/>
                <a:alpha val="75000"/>
              </a:schemeClr>
            </a:glow>
          </a:effectLst>
          <a:extLst>
            <a:ext uri="{909E8E84-426E-40dd-AFC4-6F175D3DCCD1}">
              <a14:hiddenFill xmlns:a14="http://schemas.microsoft.com/office/drawing/2010/main">
                <a:gradFill rotWithShape="1">
                  <a:gsLst>
                    <a:gs pos="0">
                      <a:srgbClr val="FFFFFF"/>
                    </a:gs>
                    <a:gs pos="9000">
                      <a:srgbClr val="900000"/>
                    </a:gs>
                    <a:gs pos="100000">
                      <a:srgbClr val="900000"/>
                    </a:gs>
                  </a:gsLst>
                  <a:lin ang="5400000"/>
                </a:gradFill>
              </a14:hiddenFill>
            </a:ext>
            <a:ext uri="{FAA26D3D-D897-4be2-8F04-BA451C77F1D7}">
              <ma14:placeholderFlag xmlns:ma14="http://schemas.microsoft.com/office/mac/drawingml/2011/main" val="1"/>
            </a:ext>
          </a:extLst>
        </p:spPr>
        <p:txBody>
          <a:bodyPr/>
          <a:lstStyle/>
          <a:p>
            <a:pPr eaLnBrk="1" hangingPunct="1">
              <a:defRPr/>
            </a:pPr>
            <a:r>
              <a:rPr lang="en-US" dirty="0" smtClean="0">
                <a:latin typeface="Times New Roman" charset="0"/>
                <a:ea typeface="ＭＳ Ｐゴシック" charset="0"/>
                <a:cs typeface="ＭＳ Ｐゴシック" charset="0"/>
              </a:rPr>
              <a:t>Student</a:t>
            </a:r>
            <a:r>
              <a:rPr lang="en-US" altLang="ja-JP" dirty="0" smtClean="0">
                <a:latin typeface="Times New Roman" charset="0"/>
                <a:ea typeface="ＭＳ Ｐゴシック" charset="0"/>
                <a:cs typeface="ＭＳ Ｐゴシック" charset="0"/>
              </a:rPr>
              <a:t> experience</a:t>
            </a:r>
            <a:endParaRPr lang="en-US" dirty="0">
              <a:latin typeface="Times New Roman" charset="0"/>
              <a:ea typeface="ＭＳ Ｐゴシック" charset="0"/>
              <a:cs typeface="ＭＳ Ｐゴシック" charset="0"/>
            </a:endParaRPr>
          </a:p>
        </p:txBody>
      </p:sp>
      <p:sp>
        <p:nvSpPr>
          <p:cNvPr id="44034" name="Content Placeholder 2"/>
          <p:cNvSpPr>
            <a:spLocks noGrp="1"/>
          </p:cNvSpPr>
          <p:nvPr>
            <p:ph idx="1"/>
          </p:nvPr>
        </p:nvSpPr>
        <p:spPr bwMode="auto">
          <a:xfrm>
            <a:off x="1270000" y="1341438"/>
            <a:ext cx="7620000" cy="47847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dirty="0" smtClean="0">
                <a:latin typeface="Times New Roman" charset="0"/>
                <a:ea typeface="ＭＳ Ｐゴシック" charset="0"/>
              </a:rPr>
              <a:t>did not understand </a:t>
            </a:r>
            <a:r>
              <a:rPr lang="en-AU" dirty="0" smtClean="0">
                <a:latin typeface="Times New Roman" charset="0"/>
                <a:ea typeface="ＭＳ Ｐゴシック" charset="0"/>
              </a:rPr>
              <a:t>‘</a:t>
            </a:r>
            <a:r>
              <a:rPr lang="en-US" altLang="ja-JP" dirty="0" smtClean="0">
                <a:latin typeface="Times New Roman" charset="0"/>
                <a:ea typeface="ＭＳ Ｐゴシック" charset="0"/>
              </a:rPr>
              <a:t>rules of the game</a:t>
            </a:r>
            <a:r>
              <a:rPr lang="en-AU" altLang="ja-JP" dirty="0" smtClean="0">
                <a:latin typeface="Times New Roman" charset="0"/>
                <a:ea typeface="ＭＳ Ｐゴシック" charset="0"/>
              </a:rPr>
              <a:t>’</a:t>
            </a:r>
            <a:endParaRPr lang="en-US" altLang="ja-JP" dirty="0" smtClean="0">
              <a:latin typeface="Times New Roman" charset="0"/>
              <a:ea typeface="ＭＳ Ｐゴシック" charset="0"/>
            </a:endParaRPr>
          </a:p>
          <a:p>
            <a:r>
              <a:rPr lang="en-US" dirty="0" smtClean="0">
                <a:latin typeface="Times New Roman" charset="0"/>
                <a:ea typeface="ＭＳ Ｐゴシック" charset="0"/>
              </a:rPr>
              <a:t>did not see themselves or other students as legitimate knowers: personal experience of little value</a:t>
            </a:r>
          </a:p>
          <a:p>
            <a:r>
              <a:rPr lang="en-US" dirty="0" smtClean="0">
                <a:latin typeface="Times New Roman" charset="0"/>
                <a:ea typeface="ＭＳ Ｐゴシック" charset="0"/>
              </a:rPr>
              <a:t>did not view pedagogy as teaching anything</a:t>
            </a:r>
          </a:p>
          <a:p>
            <a:r>
              <a:rPr lang="en-US" dirty="0" smtClean="0">
                <a:latin typeface="Times New Roman" charset="0"/>
                <a:ea typeface="ＭＳ Ｐゴシック" charset="0"/>
              </a:rPr>
              <a:t>experienced vacuum of legitimacy</a:t>
            </a:r>
          </a:p>
          <a:p>
            <a:pPr lvl="4"/>
            <a:endParaRPr lang="en-US" dirty="0">
              <a:latin typeface="Times New Roman" charset="0"/>
              <a:ea typeface="ＭＳ Ｐゴシック" charset="0"/>
            </a:endParaRPr>
          </a:p>
          <a:p>
            <a:pPr marL="0" indent="0">
              <a:buNone/>
            </a:pPr>
            <a:r>
              <a:rPr lang="en-US" i="1" dirty="0" smtClean="0">
                <a:latin typeface="Times New Roman" charset="0"/>
                <a:ea typeface="ＭＳ Ｐゴシック" charset="0"/>
              </a:rPr>
              <a:t>=&gt; relativist </a:t>
            </a:r>
            <a:r>
              <a:rPr lang="en-US" i="1" dirty="0">
                <a:latin typeface="Times New Roman" charset="0"/>
                <a:ea typeface="ＭＳ Ｐゴシック" charset="0"/>
              </a:rPr>
              <a:t>code </a:t>
            </a:r>
            <a:r>
              <a:rPr lang="en-US" dirty="0">
                <a:latin typeface="Times New Roman" charset="0"/>
                <a:ea typeface="ＭＳ Ｐゴシック" charset="0"/>
              </a:rPr>
              <a:t>(ER–, SR–)</a:t>
            </a:r>
          </a:p>
          <a:p>
            <a:pPr eaLnBrk="1" hangingPunct="1"/>
            <a:endParaRPr lang="en-US" dirty="0">
              <a:latin typeface="Times New Roman" charset="0"/>
              <a:ea typeface="ＭＳ Ｐゴシック" charset="0"/>
              <a:cs typeface="ＭＳ Ｐゴシック" charset="0"/>
            </a:endParaRPr>
          </a:p>
        </p:txBody>
      </p:sp>
      <p:sp>
        <p:nvSpPr>
          <p:cNvPr id="44035" name="Content Placeholder 3"/>
          <p:cNvSpPr>
            <a:spLocks noGrp="1"/>
          </p:cNvSpPr>
          <p:nvPr>
            <p:ph sz="quarter" idx="13"/>
          </p:nvPr>
        </p:nvSpPr>
        <p:spPr bwMode="auto">
          <a:xfrm>
            <a:off x="0" y="1181100"/>
            <a:ext cx="1127125" cy="5676900"/>
          </a:xfrm>
          <a:gradFill>
            <a:gsLst>
              <a:gs pos="0">
                <a:srgbClr val="FFFFFF"/>
              </a:gs>
              <a:gs pos="60001">
                <a:srgbClr val="000032"/>
              </a:gs>
              <a:gs pos="100000">
                <a:srgbClr val="000032"/>
              </a:gs>
            </a:gsLst>
            <a:lin ang="5400000"/>
          </a:gradFill>
          <a:extLs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wrap="square" lIns="91440" tIns="45720" rIns="91440" bIns="45720" numCol="1" anchor="t" anchorCtr="0" compatLnSpc="1">
            <a:prstTxWarp prst="textNoShape">
              <a:avLst/>
            </a:prstTxWarp>
          </a:bodyPr>
          <a:lstStyle/>
          <a:p>
            <a:pPr eaLnBrk="1" hangingPunct="1"/>
            <a:endParaRPr lang="en-US">
              <a:latin typeface="Times New Roman" charset="0"/>
              <a:ea typeface="ＭＳ Ｐゴシック" charset="0"/>
              <a:cs typeface="ＭＳ Ｐゴシック" charset="0"/>
            </a:endParaRPr>
          </a:p>
        </p:txBody>
      </p:sp>
      <p:sp>
        <p:nvSpPr>
          <p:cNvPr id="5" name="Footer Placeholder 4"/>
          <p:cNvSpPr>
            <a:spLocks noGrp="1"/>
          </p:cNvSpPr>
          <p:nvPr>
            <p:ph type="ftr" sz="quarter" idx="14"/>
          </p:nvPr>
        </p:nvSpPr>
        <p:spPr/>
        <p:txBody>
          <a:bodyPr/>
          <a:lstStyle/>
          <a:p>
            <a:pPr>
              <a:defRPr/>
            </a:pPr>
            <a:r>
              <a:rPr lang="en-US"/>
              <a:t>www.legitimationcodetheory.com</a:t>
            </a:r>
          </a:p>
        </p:txBody>
      </p:sp>
      <p:sp>
        <p:nvSpPr>
          <p:cNvPr id="44037" name="Slide Number Placeholder 5"/>
          <p:cNvSpPr>
            <a:spLocks noGrp="1"/>
          </p:cNvSpPr>
          <p:nvPr>
            <p:ph type="sldNum" sz="quarter" idx="1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72C9A70A-7790-7F40-AADB-9613A568B532}" type="slidenum">
              <a:rPr lang="en-US" sz="1400">
                <a:solidFill>
                  <a:srgbClr val="09213B"/>
                </a:solidFill>
                <a:latin typeface="Times New Roman" charset="0"/>
              </a:rPr>
              <a:pPr eaLnBrk="1" hangingPunct="1"/>
              <a:t>47</a:t>
            </a:fld>
            <a:endParaRPr lang="en-US" sz="1400">
              <a:solidFill>
                <a:srgbClr val="09213B"/>
              </a:solidFill>
              <a:latin typeface="Times New Roman" charset="0"/>
            </a:endParaRPr>
          </a:p>
        </p:txBody>
      </p:sp>
    </p:spTree>
    <p:extLst>
      <p:ext uri="{BB962C8B-B14F-4D97-AF65-F5344CB8AC3E}">
        <p14:creationId xmlns:p14="http://schemas.microsoft.com/office/powerpoint/2010/main" val="813918913"/>
      </p:ext>
    </p:extLst>
  </p:cSld>
  <p:clrMapOvr>
    <a:masterClrMapping/>
  </p:clrMapOvr>
  <p:timing>
    <p:tnLst>
      <p:par>
        <p:cTn xmlns:p14="http://schemas.microsoft.com/office/powerpoint/2010/mai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Title 1"/>
          <p:cNvSpPr>
            <a:spLocks noGrp="1"/>
          </p:cNvSpPr>
          <p:nvPr>
            <p:ph type="title"/>
          </p:nvPr>
        </p:nvSpPr>
        <p:spPr bwMode="auto">
          <a:xfrm>
            <a:off x="1270000" y="161925"/>
            <a:ext cx="7620000" cy="1019175"/>
          </a:xfrm>
          <a:effectLst>
            <a:glow rad="101600">
              <a:schemeClr val="bg1">
                <a:lumMod val="65000"/>
                <a:alpha val="75000"/>
              </a:schemeClr>
            </a:glow>
          </a:effectLst>
          <a:extLst>
            <a:ext uri="{909E8E84-426E-40dd-AFC4-6F175D3DCCD1}">
              <a14:hiddenFill xmlns:a14="http://schemas.microsoft.com/office/drawing/2010/main">
                <a:gradFill rotWithShape="1">
                  <a:gsLst>
                    <a:gs pos="0">
                      <a:srgbClr val="FFFFFF"/>
                    </a:gs>
                    <a:gs pos="9000">
                      <a:srgbClr val="900000"/>
                    </a:gs>
                    <a:gs pos="100000">
                      <a:srgbClr val="900000"/>
                    </a:gs>
                  </a:gsLst>
                  <a:lin ang="5400000"/>
                </a:gradFill>
              </a14:hiddenFill>
            </a:ext>
            <a:ext uri="{FAA26D3D-D897-4be2-8F04-BA451C77F1D7}">
              <ma14:placeholderFlag xmlns:ma14="http://schemas.microsoft.com/office/mac/drawingml/2011/main" val="1"/>
            </a:ext>
          </a:extLst>
        </p:spPr>
        <p:txBody>
          <a:bodyPr/>
          <a:lstStyle/>
          <a:p>
            <a:pPr eaLnBrk="1" hangingPunct="1">
              <a:defRPr/>
            </a:pPr>
            <a:endParaRPr lang="en-US">
              <a:latin typeface="Times New Roman" charset="0"/>
              <a:ea typeface="ＭＳ Ｐゴシック" charset="0"/>
              <a:cs typeface="ＭＳ Ｐゴシック" charset="0"/>
            </a:endParaRPr>
          </a:p>
        </p:txBody>
      </p:sp>
      <p:sp>
        <p:nvSpPr>
          <p:cNvPr id="45058" name="Content Placeholder 2"/>
          <p:cNvSpPr>
            <a:spLocks noGrp="1"/>
          </p:cNvSpPr>
          <p:nvPr>
            <p:ph idx="1"/>
          </p:nvPr>
        </p:nvSpPr>
        <p:spPr bwMode="auto">
          <a:xfrm>
            <a:off x="1270000" y="1341438"/>
            <a:ext cx="7620000" cy="47847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buSzPct val="50000"/>
              <a:buFont typeface="Wingdings" charset="0"/>
              <a:buNone/>
            </a:pPr>
            <a:r>
              <a:rPr lang="en-US" altLang="zh-TW">
                <a:latin typeface="Times New Roman" charset="0"/>
                <a:ea typeface="ＭＳ Ｐゴシック" charset="0"/>
                <a:cs typeface="ＭＳ Ｐゴシック" charset="0"/>
              </a:rPr>
              <a:t>	‘I feel that teachers do not teach in online classes. They raise a lot of questions for us to discuss. What do they teach us? They teach us nothing. They ask us to think, but what if I can’t think of anything? I can sit there thinking all day, not sleeping at all, but I still can’t think of anything. So I don’t think they are teaching me.’</a:t>
            </a:r>
            <a:endParaRPr lang="en-US" altLang="zh-TW">
              <a:latin typeface="Times New Roman" charset="0"/>
              <a:ea typeface="ＭＳ Ｐゴシック" charset="0"/>
              <a:cs typeface="Arial" charset="0"/>
            </a:endParaRPr>
          </a:p>
          <a:p>
            <a:pPr>
              <a:buSzPct val="50000"/>
              <a:buFont typeface="Wingdings" charset="0"/>
              <a:buNone/>
            </a:pPr>
            <a:r>
              <a:rPr lang="en-US" altLang="zh-TW">
                <a:latin typeface="Times New Roman" charset="0"/>
                <a:ea typeface="ＭＳ Ｐゴシック" charset="0"/>
                <a:cs typeface="Arial" charset="0"/>
              </a:rPr>
              <a:t>	(Vivian, Interview 3)</a:t>
            </a:r>
          </a:p>
          <a:p>
            <a:pPr>
              <a:buSzPct val="50000"/>
              <a:buFont typeface="Wingdings" charset="0"/>
              <a:buNone/>
            </a:pPr>
            <a:endParaRPr lang="en-US">
              <a:latin typeface="Times New Roman" charset="0"/>
              <a:ea typeface="ＭＳ Ｐゴシック" charset="0"/>
              <a:cs typeface="Arial" charset="0"/>
            </a:endParaRPr>
          </a:p>
          <a:p>
            <a:pPr eaLnBrk="1" hangingPunct="1"/>
            <a:endParaRPr lang="en-US">
              <a:latin typeface="Times New Roman" charset="0"/>
              <a:ea typeface="ＭＳ Ｐゴシック" charset="0"/>
              <a:cs typeface="ＭＳ Ｐゴシック" charset="0"/>
            </a:endParaRPr>
          </a:p>
        </p:txBody>
      </p:sp>
      <p:sp>
        <p:nvSpPr>
          <p:cNvPr id="45059" name="Content Placeholder 3"/>
          <p:cNvSpPr>
            <a:spLocks noGrp="1"/>
          </p:cNvSpPr>
          <p:nvPr>
            <p:ph sz="quarter" idx="13"/>
          </p:nvPr>
        </p:nvSpPr>
        <p:spPr bwMode="auto">
          <a:xfrm>
            <a:off x="0" y="1181100"/>
            <a:ext cx="1127125" cy="5676900"/>
          </a:xfrm>
          <a:gradFill>
            <a:gsLst>
              <a:gs pos="0">
                <a:srgbClr val="FFFFFF"/>
              </a:gs>
              <a:gs pos="60001">
                <a:srgbClr val="000032"/>
              </a:gs>
              <a:gs pos="100000">
                <a:srgbClr val="000032"/>
              </a:gs>
            </a:gsLst>
            <a:lin ang="5400000"/>
          </a:gradFill>
          <a:extLs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wrap="square" lIns="91440" tIns="45720" rIns="91440" bIns="45720" numCol="1" anchor="t" anchorCtr="0" compatLnSpc="1">
            <a:prstTxWarp prst="textNoShape">
              <a:avLst/>
            </a:prstTxWarp>
          </a:bodyPr>
          <a:lstStyle/>
          <a:p>
            <a:pPr eaLnBrk="1" hangingPunct="1"/>
            <a:endParaRPr lang="en-US">
              <a:latin typeface="Times New Roman" charset="0"/>
              <a:ea typeface="ＭＳ Ｐゴシック" charset="0"/>
              <a:cs typeface="ＭＳ Ｐゴシック" charset="0"/>
            </a:endParaRPr>
          </a:p>
        </p:txBody>
      </p:sp>
      <p:sp>
        <p:nvSpPr>
          <p:cNvPr id="5" name="Footer Placeholder 4"/>
          <p:cNvSpPr>
            <a:spLocks noGrp="1"/>
          </p:cNvSpPr>
          <p:nvPr>
            <p:ph type="ftr" sz="quarter" idx="14"/>
          </p:nvPr>
        </p:nvSpPr>
        <p:spPr/>
        <p:txBody>
          <a:bodyPr/>
          <a:lstStyle/>
          <a:p>
            <a:pPr>
              <a:defRPr/>
            </a:pPr>
            <a:r>
              <a:rPr lang="en-US"/>
              <a:t>www.legitimationcodetheory.com</a:t>
            </a:r>
          </a:p>
        </p:txBody>
      </p:sp>
      <p:sp>
        <p:nvSpPr>
          <p:cNvPr id="45061" name="Slide Number Placeholder 5"/>
          <p:cNvSpPr>
            <a:spLocks noGrp="1"/>
          </p:cNvSpPr>
          <p:nvPr>
            <p:ph type="sldNum" sz="quarter" idx="1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B4B23598-2C03-4D45-BB43-DBBAB8945905}" type="slidenum">
              <a:rPr lang="en-US" sz="1400">
                <a:solidFill>
                  <a:srgbClr val="09213B"/>
                </a:solidFill>
                <a:latin typeface="Times New Roman" charset="0"/>
              </a:rPr>
              <a:pPr eaLnBrk="1" hangingPunct="1"/>
              <a:t>48</a:t>
            </a:fld>
            <a:endParaRPr lang="en-US" sz="1400">
              <a:solidFill>
                <a:srgbClr val="09213B"/>
              </a:solidFill>
              <a:latin typeface="Times New Roman" charset="0"/>
            </a:endParaRPr>
          </a:p>
        </p:txBody>
      </p:sp>
    </p:spTree>
    <p:extLst>
      <p:ext uri="{BB962C8B-B14F-4D97-AF65-F5344CB8AC3E}">
        <p14:creationId xmlns:p14="http://schemas.microsoft.com/office/powerpoint/2010/main" val="984353201"/>
      </p:ext>
    </p:extLst>
  </p:cSld>
  <p:clrMapOvr>
    <a:masterClrMapping/>
  </p:clrMapOvr>
  <p:timing>
    <p:tnLst>
      <p:par>
        <p:cTn xmlns:p14="http://schemas.microsoft.com/office/powerpoint/2010/mai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Title 1"/>
          <p:cNvSpPr>
            <a:spLocks noGrp="1"/>
          </p:cNvSpPr>
          <p:nvPr>
            <p:ph type="title"/>
          </p:nvPr>
        </p:nvSpPr>
        <p:spPr bwMode="auto">
          <a:xfrm>
            <a:off x="1270000" y="161925"/>
            <a:ext cx="7620000" cy="1019175"/>
          </a:xfrm>
          <a:effectLst>
            <a:glow rad="101600">
              <a:schemeClr val="bg1">
                <a:lumMod val="65000"/>
                <a:alpha val="75000"/>
              </a:schemeClr>
            </a:glow>
          </a:effectLst>
          <a:extLst>
            <a:ext uri="{909E8E84-426E-40dd-AFC4-6F175D3DCCD1}">
              <a14:hiddenFill xmlns:a14="http://schemas.microsoft.com/office/drawing/2010/main">
                <a:gradFill rotWithShape="1">
                  <a:gsLst>
                    <a:gs pos="0">
                      <a:srgbClr val="FFFFFF"/>
                    </a:gs>
                    <a:gs pos="9000">
                      <a:srgbClr val="900000"/>
                    </a:gs>
                    <a:gs pos="100000">
                      <a:srgbClr val="900000"/>
                    </a:gs>
                  </a:gsLst>
                  <a:lin ang="5400000"/>
                </a:gradFill>
              </a14:hiddenFill>
            </a:ext>
            <a:ext uri="{FAA26D3D-D897-4be2-8F04-BA451C77F1D7}">
              <ma14:placeholderFlag xmlns:ma14="http://schemas.microsoft.com/office/mac/drawingml/2011/main" val="1"/>
            </a:ext>
          </a:extLst>
        </p:spPr>
        <p:txBody>
          <a:bodyPr/>
          <a:lstStyle/>
          <a:p>
            <a:pPr eaLnBrk="1" hangingPunct="1">
              <a:defRPr/>
            </a:pPr>
            <a:r>
              <a:rPr lang="en-US" dirty="0" smtClean="0">
                <a:latin typeface="Times New Roman" charset="0"/>
                <a:ea typeface="ＭＳ Ｐゴシック" charset="0"/>
                <a:cs typeface="ＭＳ Ｐゴシック" charset="0"/>
              </a:rPr>
              <a:t>Student</a:t>
            </a:r>
            <a:r>
              <a:rPr lang="en-US" altLang="ja-JP" dirty="0" smtClean="0">
                <a:latin typeface="Times New Roman" charset="0"/>
                <a:ea typeface="ＭＳ Ｐゴシック" charset="0"/>
                <a:cs typeface="ＭＳ Ｐゴシック" charset="0"/>
              </a:rPr>
              <a:t> experience</a:t>
            </a:r>
            <a:endParaRPr lang="en-US" dirty="0">
              <a:latin typeface="Times New Roman" charset="0"/>
              <a:ea typeface="ＭＳ Ｐゴシック" charset="0"/>
              <a:cs typeface="ＭＳ Ｐゴシック" charset="0"/>
            </a:endParaRPr>
          </a:p>
        </p:txBody>
      </p:sp>
      <p:sp>
        <p:nvSpPr>
          <p:cNvPr id="44034" name="Content Placeholder 2"/>
          <p:cNvSpPr>
            <a:spLocks noGrp="1"/>
          </p:cNvSpPr>
          <p:nvPr>
            <p:ph idx="1"/>
          </p:nvPr>
        </p:nvSpPr>
        <p:spPr bwMode="auto">
          <a:xfrm>
            <a:off x="1270000" y="1341438"/>
            <a:ext cx="7620000" cy="47847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dirty="0" smtClean="0">
                <a:latin typeface="Times New Roman" charset="0"/>
                <a:ea typeface="ＭＳ Ｐゴシック" charset="0"/>
              </a:rPr>
              <a:t>did not understand </a:t>
            </a:r>
            <a:r>
              <a:rPr lang="en-AU" dirty="0" smtClean="0">
                <a:latin typeface="Times New Roman" charset="0"/>
                <a:ea typeface="ＭＳ Ｐゴシック" charset="0"/>
              </a:rPr>
              <a:t>‘</a:t>
            </a:r>
            <a:r>
              <a:rPr lang="en-US" altLang="ja-JP" dirty="0" smtClean="0">
                <a:latin typeface="Times New Roman" charset="0"/>
                <a:ea typeface="ＭＳ Ｐゴシック" charset="0"/>
              </a:rPr>
              <a:t>rules of the game</a:t>
            </a:r>
            <a:r>
              <a:rPr lang="en-AU" altLang="ja-JP" dirty="0" smtClean="0">
                <a:latin typeface="Times New Roman" charset="0"/>
                <a:ea typeface="ＭＳ Ｐゴシック" charset="0"/>
              </a:rPr>
              <a:t>’</a:t>
            </a:r>
            <a:endParaRPr lang="en-US" altLang="ja-JP" dirty="0" smtClean="0">
              <a:latin typeface="Times New Roman" charset="0"/>
              <a:ea typeface="ＭＳ Ｐゴシック" charset="0"/>
            </a:endParaRPr>
          </a:p>
          <a:p>
            <a:r>
              <a:rPr lang="en-US" dirty="0" smtClean="0">
                <a:latin typeface="Times New Roman" charset="0"/>
                <a:ea typeface="ＭＳ Ｐゴシック" charset="0"/>
              </a:rPr>
              <a:t>did not see themselves or other students as legitimate knowers: personal experience of little value</a:t>
            </a:r>
          </a:p>
          <a:p>
            <a:r>
              <a:rPr lang="en-US" dirty="0" smtClean="0">
                <a:latin typeface="Times New Roman" charset="0"/>
                <a:ea typeface="ＭＳ Ｐゴシック" charset="0"/>
              </a:rPr>
              <a:t>did not view pedagogy as teaching anything</a:t>
            </a:r>
          </a:p>
          <a:p>
            <a:r>
              <a:rPr lang="en-US" dirty="0" smtClean="0">
                <a:latin typeface="Times New Roman" charset="0"/>
                <a:ea typeface="ＭＳ Ｐゴシック" charset="0"/>
              </a:rPr>
              <a:t>experienced vacuum of legitimacy</a:t>
            </a:r>
          </a:p>
          <a:p>
            <a:pPr lvl="4"/>
            <a:endParaRPr lang="en-US" dirty="0">
              <a:latin typeface="Times New Roman" charset="0"/>
              <a:ea typeface="ＭＳ Ｐゴシック" charset="0"/>
            </a:endParaRPr>
          </a:p>
          <a:p>
            <a:pPr marL="0" indent="0">
              <a:buNone/>
            </a:pPr>
            <a:r>
              <a:rPr lang="en-US" i="1" dirty="0" smtClean="0">
                <a:latin typeface="Times New Roman" charset="0"/>
                <a:ea typeface="ＭＳ Ｐゴシック" charset="0"/>
              </a:rPr>
              <a:t>=&gt; relativist </a:t>
            </a:r>
            <a:r>
              <a:rPr lang="en-US" i="1" dirty="0">
                <a:latin typeface="Times New Roman" charset="0"/>
                <a:ea typeface="ＭＳ Ｐゴシック" charset="0"/>
              </a:rPr>
              <a:t>code </a:t>
            </a:r>
            <a:r>
              <a:rPr lang="en-US" dirty="0">
                <a:latin typeface="Times New Roman" charset="0"/>
                <a:ea typeface="ＭＳ Ｐゴシック" charset="0"/>
              </a:rPr>
              <a:t>(ER–, SR–)</a:t>
            </a:r>
          </a:p>
          <a:p>
            <a:pPr eaLnBrk="1" hangingPunct="1"/>
            <a:endParaRPr lang="en-US" dirty="0">
              <a:latin typeface="Times New Roman" charset="0"/>
              <a:ea typeface="ＭＳ Ｐゴシック" charset="0"/>
              <a:cs typeface="ＭＳ Ｐゴシック" charset="0"/>
            </a:endParaRPr>
          </a:p>
        </p:txBody>
      </p:sp>
      <p:sp>
        <p:nvSpPr>
          <p:cNvPr id="44035" name="Content Placeholder 3"/>
          <p:cNvSpPr>
            <a:spLocks noGrp="1"/>
          </p:cNvSpPr>
          <p:nvPr>
            <p:ph sz="quarter" idx="13"/>
          </p:nvPr>
        </p:nvSpPr>
        <p:spPr bwMode="auto">
          <a:xfrm>
            <a:off x="0" y="1181100"/>
            <a:ext cx="1127125" cy="5676900"/>
          </a:xfrm>
          <a:gradFill>
            <a:gsLst>
              <a:gs pos="0">
                <a:srgbClr val="FFFFFF"/>
              </a:gs>
              <a:gs pos="60001">
                <a:srgbClr val="000032"/>
              </a:gs>
              <a:gs pos="100000">
                <a:srgbClr val="000032"/>
              </a:gs>
            </a:gsLst>
            <a:lin ang="5400000"/>
          </a:gradFill>
          <a:extLs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wrap="square" lIns="91440" tIns="45720" rIns="91440" bIns="45720" numCol="1" anchor="t" anchorCtr="0" compatLnSpc="1">
            <a:prstTxWarp prst="textNoShape">
              <a:avLst/>
            </a:prstTxWarp>
          </a:bodyPr>
          <a:lstStyle/>
          <a:p>
            <a:pPr eaLnBrk="1" hangingPunct="1"/>
            <a:endParaRPr lang="en-US">
              <a:latin typeface="Times New Roman" charset="0"/>
              <a:ea typeface="ＭＳ Ｐゴシック" charset="0"/>
              <a:cs typeface="ＭＳ Ｐゴシック" charset="0"/>
            </a:endParaRPr>
          </a:p>
        </p:txBody>
      </p:sp>
      <p:sp>
        <p:nvSpPr>
          <p:cNvPr id="5" name="Footer Placeholder 4"/>
          <p:cNvSpPr>
            <a:spLocks noGrp="1"/>
          </p:cNvSpPr>
          <p:nvPr>
            <p:ph type="ftr" sz="quarter" idx="14"/>
          </p:nvPr>
        </p:nvSpPr>
        <p:spPr/>
        <p:txBody>
          <a:bodyPr/>
          <a:lstStyle/>
          <a:p>
            <a:pPr>
              <a:defRPr/>
            </a:pPr>
            <a:r>
              <a:rPr lang="en-US"/>
              <a:t>www.legitimationcodetheory.com</a:t>
            </a:r>
          </a:p>
        </p:txBody>
      </p:sp>
      <p:sp>
        <p:nvSpPr>
          <p:cNvPr id="44037" name="Slide Number Placeholder 5"/>
          <p:cNvSpPr>
            <a:spLocks noGrp="1"/>
          </p:cNvSpPr>
          <p:nvPr>
            <p:ph type="sldNum" sz="quarter" idx="1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72C9A70A-7790-7F40-AADB-9613A568B532}" type="slidenum">
              <a:rPr lang="en-US" sz="1400">
                <a:solidFill>
                  <a:srgbClr val="09213B"/>
                </a:solidFill>
                <a:latin typeface="Times New Roman" charset="0"/>
              </a:rPr>
              <a:pPr eaLnBrk="1" hangingPunct="1"/>
              <a:t>49</a:t>
            </a:fld>
            <a:endParaRPr lang="en-US" sz="1400">
              <a:solidFill>
                <a:srgbClr val="09213B"/>
              </a:solidFill>
              <a:latin typeface="Times New Roman" charset="0"/>
            </a:endParaRPr>
          </a:p>
        </p:txBody>
      </p:sp>
    </p:spTree>
    <p:extLst>
      <p:ext uri="{BB962C8B-B14F-4D97-AF65-F5344CB8AC3E}">
        <p14:creationId xmlns:p14="http://schemas.microsoft.com/office/powerpoint/2010/main" val="3714057700"/>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70000" y="161925"/>
            <a:ext cx="7620000" cy="1019175"/>
          </a:xfrm>
        </p:spPr>
        <p:txBody>
          <a:bodyPr/>
          <a:lstStyle/>
          <a:p>
            <a:pPr>
              <a:defRPr/>
            </a:pPr>
            <a:r>
              <a:rPr lang="en-US" dirty="0" smtClean="0"/>
              <a:t>Legitimation Code Theory</a:t>
            </a:r>
            <a:endParaRPr lang="en-US" dirty="0"/>
          </a:p>
        </p:txBody>
      </p:sp>
      <p:sp>
        <p:nvSpPr>
          <p:cNvPr id="49155" name="Content Placeholder 2"/>
          <p:cNvSpPr>
            <a:spLocks noGrp="1"/>
          </p:cNvSpPr>
          <p:nvPr>
            <p:ph idx="1"/>
          </p:nvPr>
        </p:nvSpPr>
        <p:spPr bwMode="auto">
          <a:xfrm>
            <a:off x="1270000" y="1341438"/>
            <a:ext cx="7620000" cy="4784725"/>
          </a:xfrm>
          <a:ln>
            <a:miter lim="800000"/>
            <a:headEnd/>
            <a:tailEnd/>
          </a:ln>
        </p:spPr>
        <p:txBody>
          <a:bodyPr vert="horz" wrap="square" lIns="91440" tIns="45720" rIns="91440" bIns="45720" numCol="1" anchor="t" anchorCtr="0" compatLnSpc="1">
            <a:prstTxWarp prst="textNoShape">
              <a:avLst/>
            </a:prstTxWarp>
            <a:normAutofit fontScale="92500" lnSpcReduction="20000"/>
          </a:bodyPr>
          <a:lstStyle/>
          <a:p>
            <a:pPr>
              <a:spcAft>
                <a:spcPts val="1200"/>
              </a:spcAft>
              <a:defRPr/>
            </a:pPr>
            <a:r>
              <a:rPr lang="en-US" dirty="0" smtClean="0"/>
              <a:t>society comprises series of relatively autonomous social fields of practice</a:t>
            </a:r>
          </a:p>
          <a:p>
            <a:pPr>
              <a:spcAft>
                <a:spcPts val="1200"/>
              </a:spcAft>
              <a:defRPr/>
            </a:pPr>
            <a:r>
              <a:rPr lang="en-US" dirty="0" smtClean="0"/>
              <a:t>actors cooperate and struggle for status and resources of each field</a:t>
            </a:r>
          </a:p>
          <a:p>
            <a:pPr>
              <a:spcAft>
                <a:spcPts val="1200"/>
              </a:spcAft>
              <a:defRPr/>
            </a:pPr>
            <a:r>
              <a:rPr lang="en-US" dirty="0" smtClean="0"/>
              <a:t>actors’ practices are </a:t>
            </a:r>
            <a:r>
              <a:rPr lang="en-US" i="1" dirty="0" smtClean="0"/>
              <a:t>languages of legitimation</a:t>
            </a:r>
          </a:p>
          <a:p>
            <a:pPr>
              <a:spcAft>
                <a:spcPts val="1200"/>
              </a:spcAft>
              <a:defRPr/>
            </a:pPr>
            <a:r>
              <a:rPr lang="en-US" dirty="0" smtClean="0"/>
              <a:t>organizing principles of practices are </a:t>
            </a:r>
            <a:r>
              <a:rPr lang="en-US" i="1" dirty="0" smtClean="0"/>
              <a:t>legitimation codes</a:t>
            </a:r>
          </a:p>
          <a:p>
            <a:pPr>
              <a:spcAft>
                <a:spcPts val="1200"/>
              </a:spcAft>
              <a:defRPr/>
            </a:pPr>
            <a:r>
              <a:rPr lang="en-US" dirty="0" smtClean="0"/>
              <a:t>balance of power among different legitimation codes shape what is/not possible</a:t>
            </a:r>
          </a:p>
          <a:p>
            <a:pPr>
              <a:defRPr/>
            </a:pPr>
            <a:endParaRPr lang="en-US" dirty="0" smtClean="0"/>
          </a:p>
        </p:txBody>
      </p:sp>
      <p:sp>
        <p:nvSpPr>
          <p:cNvPr id="5" name="Footer Placeholder 4"/>
          <p:cNvSpPr>
            <a:spLocks noGrp="1"/>
          </p:cNvSpPr>
          <p:nvPr>
            <p:ph type="ftr" sz="quarter" idx="14"/>
          </p:nvPr>
        </p:nvSpPr>
        <p:spPr/>
        <p:txBody>
          <a:bodyPr/>
          <a:lstStyle/>
          <a:p>
            <a:pPr>
              <a:defRPr/>
            </a:pPr>
            <a:r>
              <a:rPr lang="en-US" smtClean="0"/>
              <a:t>www.legitimationcodetheory.com</a:t>
            </a:r>
            <a:endParaRPr lang="en-US"/>
          </a:p>
        </p:txBody>
      </p:sp>
      <p:sp>
        <p:nvSpPr>
          <p:cNvPr id="6" name="Slide Number Placeholder 5"/>
          <p:cNvSpPr>
            <a:spLocks noGrp="1"/>
          </p:cNvSpPr>
          <p:nvPr>
            <p:ph type="sldNum" sz="quarter" idx="15"/>
          </p:nvPr>
        </p:nvSpPr>
        <p:spPr/>
        <p:txBody>
          <a:bodyPr/>
          <a:lstStyle/>
          <a:p>
            <a:pPr>
              <a:defRPr/>
            </a:pPr>
            <a:fld id="{99971D90-39B1-214A-98C7-25D3958C4EC7}" type="slidenum">
              <a:rPr lang="en-US"/>
              <a:pPr>
                <a:defRPr/>
              </a:pPr>
              <a:t>5</a:t>
            </a:fld>
            <a:endParaRPr lang="en-US" dirty="0"/>
          </a:p>
        </p:txBody>
      </p:sp>
      <p:sp>
        <p:nvSpPr>
          <p:cNvPr id="7" name="Content Placeholder 3"/>
          <p:cNvSpPr>
            <a:spLocks noGrp="1"/>
          </p:cNvSpPr>
          <p:nvPr>
            <p:ph sz="quarter" idx="13"/>
          </p:nvPr>
        </p:nvSpPr>
        <p:spPr bwMode="auto">
          <a:xfrm>
            <a:off x="0" y="1181100"/>
            <a:ext cx="1127125" cy="5676900"/>
          </a:xfrm>
          <a:gradFill>
            <a:gsLst>
              <a:gs pos="0">
                <a:srgbClr val="000028"/>
              </a:gs>
              <a:gs pos="100000">
                <a:schemeClr val="bg1"/>
              </a:gs>
              <a:gs pos="40000">
                <a:srgbClr val="000028"/>
              </a:gs>
            </a:gsLst>
          </a:gradFill>
          <a:ln>
            <a:miter lim="800000"/>
            <a:headEnd/>
            <a:tailEnd/>
          </a:ln>
        </p:spPr>
        <p:txBody>
          <a:bodyPr wrap="square" lIns="91440" tIns="45720" rIns="91440" bIns="45720" numCol="1" anchor="t" anchorCtr="0" compatLnSpc="1">
            <a:prstTxWarp prst="textNoShape">
              <a:avLst/>
            </a:prstTxWarp>
          </a:bodyPr>
          <a:lstStyle/>
          <a:p>
            <a:pPr eaLnBrk="1" hangingPunct="1">
              <a:defRPr/>
            </a:pPr>
            <a:endParaRPr lang="en-US" dirty="0"/>
          </a:p>
        </p:txBody>
      </p:sp>
    </p:spTree>
    <p:extLst>
      <p:ext uri="{BB962C8B-B14F-4D97-AF65-F5344CB8AC3E}">
        <p14:creationId xmlns:p14="http://schemas.microsoft.com/office/powerpoint/2010/main" val="4005799827"/>
      </p:ext>
    </p:extLst>
  </p:cSld>
  <p:clrMapOvr>
    <a:masterClrMapping/>
  </p:clrMapOvr>
  <p:timing>
    <p:tnLst>
      <p:par>
        <p:cTn xmlns:p14="http://schemas.microsoft.com/office/powerpoint/2010/mai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Title 1"/>
          <p:cNvSpPr>
            <a:spLocks noGrp="1"/>
          </p:cNvSpPr>
          <p:nvPr>
            <p:ph type="title"/>
          </p:nvPr>
        </p:nvSpPr>
        <p:spPr bwMode="auto">
          <a:xfrm>
            <a:off x="1270000" y="161925"/>
            <a:ext cx="7620000" cy="1019175"/>
          </a:xfrm>
          <a:effectLst>
            <a:glow rad="101600">
              <a:schemeClr val="bg1">
                <a:lumMod val="65000"/>
                <a:alpha val="75000"/>
              </a:schemeClr>
            </a:glow>
          </a:effectLst>
          <a:extLst>
            <a:ext uri="{909E8E84-426E-40dd-AFC4-6F175D3DCCD1}">
              <a14:hiddenFill xmlns:a14="http://schemas.microsoft.com/office/drawing/2010/main">
                <a:gradFill rotWithShape="1">
                  <a:gsLst>
                    <a:gs pos="0">
                      <a:srgbClr val="FFFFFF"/>
                    </a:gs>
                    <a:gs pos="9000">
                      <a:srgbClr val="900000"/>
                    </a:gs>
                    <a:gs pos="100000">
                      <a:srgbClr val="900000"/>
                    </a:gs>
                  </a:gsLst>
                  <a:lin ang="5400000"/>
                </a:gradFill>
              </a14:hiddenFill>
            </a:ext>
            <a:ext uri="{FAA26D3D-D897-4be2-8F04-BA451C77F1D7}">
              <ma14:placeholderFlag xmlns:ma14="http://schemas.microsoft.com/office/mac/drawingml/2011/main" val="1"/>
            </a:ext>
          </a:extLst>
        </p:spPr>
        <p:txBody>
          <a:bodyPr/>
          <a:lstStyle/>
          <a:p>
            <a:pPr eaLnBrk="1" hangingPunct="1">
              <a:defRPr/>
            </a:pPr>
            <a:r>
              <a:rPr lang="en-US" dirty="0">
                <a:latin typeface="Times New Roman" charset="0"/>
                <a:ea typeface="ＭＳ Ｐゴシック" charset="0"/>
                <a:cs typeface="ＭＳ Ｐゴシック" charset="0"/>
              </a:rPr>
              <a:t>S</a:t>
            </a:r>
            <a:r>
              <a:rPr lang="en-US" dirty="0" smtClean="0">
                <a:latin typeface="Times New Roman" charset="0"/>
                <a:ea typeface="ＭＳ Ｐゴシック" charset="0"/>
                <a:cs typeface="ＭＳ Ｐゴシック" charset="0"/>
              </a:rPr>
              <a:t>tudent</a:t>
            </a:r>
            <a:r>
              <a:rPr lang="en-US" altLang="ja-JP" dirty="0" smtClean="0">
                <a:latin typeface="Times New Roman" charset="0"/>
                <a:ea typeface="ＭＳ Ｐゴシック" charset="0"/>
                <a:cs typeface="ＭＳ Ｐゴシック" charset="0"/>
              </a:rPr>
              <a:t> </a:t>
            </a:r>
            <a:r>
              <a:rPr lang="en-US" altLang="ja-JP" dirty="0">
                <a:latin typeface="Times New Roman" charset="0"/>
                <a:ea typeface="ＭＳ Ｐゴシック" charset="0"/>
                <a:cs typeface="ＭＳ Ｐゴシック" charset="0"/>
              </a:rPr>
              <a:t>responses</a:t>
            </a:r>
            <a:endParaRPr lang="en-US" dirty="0">
              <a:latin typeface="Times New Roman" charset="0"/>
              <a:ea typeface="ＭＳ Ｐゴシック" charset="0"/>
              <a:cs typeface="ＭＳ Ｐゴシック" charset="0"/>
            </a:endParaRPr>
          </a:p>
        </p:txBody>
      </p:sp>
      <p:sp>
        <p:nvSpPr>
          <p:cNvPr id="47106" name="Content Placeholder 2"/>
          <p:cNvSpPr>
            <a:spLocks noGrp="1"/>
          </p:cNvSpPr>
          <p:nvPr>
            <p:ph idx="1"/>
          </p:nvPr>
        </p:nvSpPr>
        <p:spPr bwMode="auto">
          <a:xfrm>
            <a:off x="1270000" y="1341438"/>
            <a:ext cx="7620000" cy="50149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fontScale="92500" lnSpcReduction="10000"/>
          </a:bodyPr>
          <a:lstStyle/>
          <a:p>
            <a:r>
              <a:rPr lang="en-US" dirty="0" smtClean="0">
                <a:latin typeface="Times New Roman" charset="0"/>
                <a:ea typeface="ＭＳ Ｐゴシック" charset="0"/>
              </a:rPr>
              <a:t>treat </a:t>
            </a:r>
            <a:r>
              <a:rPr lang="en-US" dirty="0">
                <a:latin typeface="Times New Roman" charset="0"/>
                <a:ea typeface="ＭＳ Ｐゴシック" charset="0"/>
              </a:rPr>
              <a:t>assignments as traditional essays</a:t>
            </a:r>
          </a:p>
          <a:p>
            <a:r>
              <a:rPr lang="en-US" dirty="0">
                <a:latin typeface="Times New Roman" charset="0"/>
                <a:ea typeface="ＭＳ Ｐゴシック" charset="0"/>
              </a:rPr>
              <a:t>read only teacher contributions</a:t>
            </a:r>
          </a:p>
          <a:p>
            <a:r>
              <a:rPr lang="en-US" dirty="0">
                <a:latin typeface="Times New Roman" charset="0"/>
                <a:ea typeface="ＭＳ Ｐゴシック" charset="0"/>
              </a:rPr>
              <a:t>write to criteria as much as possible</a:t>
            </a:r>
          </a:p>
          <a:p>
            <a:r>
              <a:rPr lang="en-US" dirty="0">
                <a:latin typeface="Times New Roman" charset="0"/>
                <a:ea typeface="ＭＳ Ｐゴシック" charset="0"/>
              </a:rPr>
              <a:t>assemble </a:t>
            </a:r>
            <a:r>
              <a:rPr lang="en-AU" dirty="0">
                <a:latin typeface="Times New Roman" charset="0"/>
                <a:ea typeface="ＭＳ Ｐゴシック" charset="0"/>
              </a:rPr>
              <a:t>‘</a:t>
            </a:r>
            <a:r>
              <a:rPr lang="en-US" altLang="ja-JP" dirty="0">
                <a:latin typeface="Times New Roman" charset="0"/>
                <a:ea typeface="ＭＳ Ｐゴシック" charset="0"/>
              </a:rPr>
              <a:t>personal</a:t>
            </a:r>
            <a:r>
              <a:rPr lang="en-AU" altLang="ja-JP" dirty="0">
                <a:latin typeface="Times New Roman" charset="0"/>
                <a:ea typeface="ＭＳ Ｐゴシック" charset="0"/>
              </a:rPr>
              <a:t>’</a:t>
            </a:r>
            <a:r>
              <a:rPr lang="en-US" altLang="ja-JP" dirty="0">
                <a:latin typeface="Times New Roman" charset="0"/>
                <a:ea typeface="ＭＳ Ｐゴシック" charset="0"/>
              </a:rPr>
              <a:t> opinions from literature</a:t>
            </a:r>
          </a:p>
          <a:p>
            <a:r>
              <a:rPr lang="en-US" dirty="0">
                <a:latin typeface="Times New Roman" charset="0"/>
                <a:ea typeface="ＭＳ Ｐゴシック" charset="0"/>
              </a:rPr>
              <a:t>i.e. continue using past educational practices (knowledge code)</a:t>
            </a:r>
          </a:p>
          <a:p>
            <a:pPr marL="0" indent="0">
              <a:buNone/>
            </a:pPr>
            <a:endParaRPr lang="en-US" dirty="0" smtClean="0">
              <a:latin typeface="Times New Roman" charset="0"/>
              <a:ea typeface="ＭＳ Ｐゴシック" charset="0"/>
            </a:endParaRPr>
          </a:p>
          <a:p>
            <a:pPr marL="635000" indent="-555625">
              <a:buNone/>
            </a:pPr>
            <a:r>
              <a:rPr lang="en-US" dirty="0" smtClean="0">
                <a:latin typeface="Times New Roman" charset="0"/>
                <a:ea typeface="ＭＳ Ｐゴシック" charset="0"/>
              </a:rPr>
              <a:t>=&gt; feelings </a:t>
            </a:r>
            <a:r>
              <a:rPr lang="en-US" dirty="0">
                <a:latin typeface="Times New Roman" charset="0"/>
                <a:ea typeface="ＭＳ Ｐゴシック" charset="0"/>
              </a:rPr>
              <a:t>of inferiority, anxiety, insecurity, frustration, guilt, helplessness and depression </a:t>
            </a:r>
            <a:endParaRPr lang="en-US" dirty="0">
              <a:latin typeface="Times New Roman" charset="0"/>
              <a:ea typeface="ＭＳ Ｐゴシック" charset="0"/>
              <a:cs typeface="ＭＳ Ｐゴシック" charset="0"/>
            </a:endParaRPr>
          </a:p>
          <a:p>
            <a:pPr eaLnBrk="1" hangingPunct="1"/>
            <a:endParaRPr lang="en-US" dirty="0">
              <a:latin typeface="Times New Roman" charset="0"/>
              <a:ea typeface="ＭＳ Ｐゴシック" charset="0"/>
              <a:cs typeface="ＭＳ Ｐゴシック" charset="0"/>
            </a:endParaRPr>
          </a:p>
        </p:txBody>
      </p:sp>
      <p:sp>
        <p:nvSpPr>
          <p:cNvPr id="47107" name="Content Placeholder 3"/>
          <p:cNvSpPr>
            <a:spLocks noGrp="1"/>
          </p:cNvSpPr>
          <p:nvPr>
            <p:ph sz="quarter" idx="13"/>
          </p:nvPr>
        </p:nvSpPr>
        <p:spPr bwMode="auto">
          <a:xfrm>
            <a:off x="0" y="1181100"/>
            <a:ext cx="1127125" cy="5676900"/>
          </a:xfrm>
          <a:gradFill>
            <a:gsLst>
              <a:gs pos="0">
                <a:srgbClr val="FFFFFF"/>
              </a:gs>
              <a:gs pos="60001">
                <a:srgbClr val="000032"/>
              </a:gs>
              <a:gs pos="100000">
                <a:srgbClr val="000032"/>
              </a:gs>
            </a:gsLst>
            <a:lin ang="5400000"/>
          </a:gradFill>
          <a:extLs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wrap="square" lIns="91440" tIns="45720" rIns="91440" bIns="45720" numCol="1" anchor="t" anchorCtr="0" compatLnSpc="1">
            <a:prstTxWarp prst="textNoShape">
              <a:avLst/>
            </a:prstTxWarp>
          </a:bodyPr>
          <a:lstStyle/>
          <a:p>
            <a:pPr eaLnBrk="1" hangingPunct="1"/>
            <a:endParaRPr lang="en-US">
              <a:latin typeface="Times New Roman" charset="0"/>
              <a:ea typeface="ＭＳ Ｐゴシック" charset="0"/>
              <a:cs typeface="ＭＳ Ｐゴシック" charset="0"/>
            </a:endParaRPr>
          </a:p>
        </p:txBody>
      </p:sp>
      <p:sp>
        <p:nvSpPr>
          <p:cNvPr id="5" name="Footer Placeholder 4"/>
          <p:cNvSpPr>
            <a:spLocks noGrp="1"/>
          </p:cNvSpPr>
          <p:nvPr>
            <p:ph type="ftr" sz="quarter" idx="14"/>
          </p:nvPr>
        </p:nvSpPr>
        <p:spPr/>
        <p:txBody>
          <a:bodyPr/>
          <a:lstStyle/>
          <a:p>
            <a:pPr>
              <a:defRPr/>
            </a:pPr>
            <a:r>
              <a:rPr lang="en-US"/>
              <a:t>www.legitimationcodetheory.com</a:t>
            </a:r>
          </a:p>
        </p:txBody>
      </p:sp>
      <p:sp>
        <p:nvSpPr>
          <p:cNvPr id="47109" name="Slide Number Placeholder 5"/>
          <p:cNvSpPr>
            <a:spLocks noGrp="1"/>
          </p:cNvSpPr>
          <p:nvPr>
            <p:ph type="sldNum" sz="quarter" idx="1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27B9DD1C-4E98-3E47-815F-7792DA794495}" type="slidenum">
              <a:rPr lang="en-US" sz="1400">
                <a:solidFill>
                  <a:srgbClr val="09213B"/>
                </a:solidFill>
                <a:latin typeface="Times New Roman" charset="0"/>
              </a:rPr>
              <a:pPr eaLnBrk="1" hangingPunct="1"/>
              <a:t>50</a:t>
            </a:fld>
            <a:endParaRPr lang="en-US" sz="1400">
              <a:solidFill>
                <a:srgbClr val="09213B"/>
              </a:solidFill>
              <a:latin typeface="Times New Roman" charset="0"/>
            </a:endParaRPr>
          </a:p>
        </p:txBody>
      </p:sp>
    </p:spTree>
    <p:extLst>
      <p:ext uri="{BB962C8B-B14F-4D97-AF65-F5344CB8AC3E}">
        <p14:creationId xmlns:p14="http://schemas.microsoft.com/office/powerpoint/2010/main" val="251379525"/>
      </p:ext>
    </p:extLst>
  </p:cSld>
  <p:clrMapOvr>
    <a:masterClrMapping/>
  </p:clrMapOvr>
  <p:timing>
    <p:tnLst>
      <p:par>
        <p:cTn xmlns:p14="http://schemas.microsoft.com/office/powerpoint/2010/mai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Title 1"/>
          <p:cNvSpPr>
            <a:spLocks noGrp="1"/>
          </p:cNvSpPr>
          <p:nvPr>
            <p:ph type="title"/>
          </p:nvPr>
        </p:nvSpPr>
        <p:spPr bwMode="auto">
          <a:xfrm>
            <a:off x="1270000" y="161925"/>
            <a:ext cx="7620000" cy="1019175"/>
          </a:xfrm>
          <a:effectLst>
            <a:glow rad="101600">
              <a:schemeClr val="bg1">
                <a:lumMod val="65000"/>
                <a:alpha val="75000"/>
              </a:schemeClr>
            </a:glow>
          </a:effectLst>
          <a:extLst>
            <a:ext uri="{909E8E84-426E-40dd-AFC4-6F175D3DCCD1}">
              <a14:hiddenFill xmlns:a14="http://schemas.microsoft.com/office/drawing/2010/main">
                <a:gradFill rotWithShape="1">
                  <a:gsLst>
                    <a:gs pos="0">
                      <a:srgbClr val="FFFFFF"/>
                    </a:gs>
                    <a:gs pos="9000">
                      <a:srgbClr val="900000"/>
                    </a:gs>
                    <a:gs pos="100000">
                      <a:srgbClr val="900000"/>
                    </a:gs>
                  </a:gsLst>
                  <a:lin ang="5400000"/>
                </a:gradFill>
              </a14:hiddenFill>
            </a:ext>
          </a:extLst>
        </p:spPr>
        <p:txBody>
          <a:bodyPr/>
          <a:lstStyle/>
          <a:p>
            <a:pPr eaLnBrk="1" hangingPunct="1">
              <a:defRPr/>
            </a:pPr>
            <a:r>
              <a:rPr lang="en-US">
                <a:latin typeface="Times New Roman" charset="0"/>
                <a:ea typeface="ＭＳ Ｐゴシック" charset="0"/>
                <a:cs typeface="ＭＳ Ｐゴシック" charset="0"/>
              </a:rPr>
              <a:t>Code clash</a:t>
            </a:r>
          </a:p>
        </p:txBody>
      </p:sp>
      <p:sp>
        <p:nvSpPr>
          <p:cNvPr id="48132" name="Content Placeholder 2"/>
          <p:cNvSpPr>
            <a:spLocks noGrp="1"/>
          </p:cNvSpPr>
          <p:nvPr>
            <p:ph idx="1"/>
          </p:nvPr>
        </p:nvSpPr>
        <p:spPr bwMode="auto">
          <a:xfrm>
            <a:off x="1270000" y="1341438"/>
            <a:ext cx="7620000" cy="47847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atin typeface="Times New Roman" charset="0"/>
                <a:ea typeface="ＭＳ Ｐゴシック" charset="0"/>
                <a:cs typeface="ＭＳ Ｐゴシック" charset="0"/>
              </a:rPr>
              <a:t>knowledge code students (ER+, SR–) in knower code environments (ER–, SR+):</a:t>
            </a:r>
          </a:p>
          <a:p>
            <a:r>
              <a:rPr lang="en-US">
                <a:latin typeface="Times New Roman" charset="0"/>
                <a:ea typeface="ＭＳ Ｐゴシック" charset="0"/>
                <a:cs typeface="ＭＳ Ｐゴシック" charset="0"/>
              </a:rPr>
              <a:t>did not see SR+ (e.g. personal experiences) as legitimate basis</a:t>
            </a:r>
          </a:p>
          <a:p>
            <a:r>
              <a:rPr lang="en-US">
                <a:latin typeface="Times New Roman" charset="0"/>
                <a:ea typeface="ＭＳ Ｐゴシック" charset="0"/>
                <a:cs typeface="ＭＳ Ｐゴシック" charset="0"/>
              </a:rPr>
              <a:t>so experience knower code as vacuum</a:t>
            </a:r>
          </a:p>
          <a:p>
            <a:pPr lvl="3"/>
            <a:endParaRPr lang="en-US">
              <a:latin typeface="Times New Roman" charset="0"/>
              <a:ea typeface="ＭＳ Ｐゴシック" charset="0"/>
            </a:endParaRPr>
          </a:p>
          <a:p>
            <a:pPr>
              <a:buFontTx/>
              <a:buNone/>
            </a:pPr>
            <a:r>
              <a:rPr lang="en-US">
                <a:latin typeface="Times New Roman" charset="0"/>
                <a:ea typeface="ＭＳ Ｐゴシック" charset="0"/>
                <a:cs typeface="ＭＳ Ｐゴシック" charset="0"/>
              </a:rPr>
              <a:t>= relativist code experience (ER–, SR–) with negative psychological and educational effects</a:t>
            </a:r>
          </a:p>
          <a:p>
            <a:pPr eaLnBrk="1" hangingPunct="1"/>
            <a:endParaRPr lang="en-US">
              <a:latin typeface="Times New Roman" charset="0"/>
              <a:ea typeface="ＭＳ Ｐゴシック" charset="0"/>
              <a:cs typeface="ＭＳ Ｐゴシック" charset="0"/>
            </a:endParaRPr>
          </a:p>
        </p:txBody>
      </p:sp>
      <p:sp>
        <p:nvSpPr>
          <p:cNvPr id="48133" name="Content Placeholder 3"/>
          <p:cNvSpPr>
            <a:spLocks noGrp="1"/>
          </p:cNvSpPr>
          <p:nvPr>
            <p:ph sz="quarter" idx="13"/>
          </p:nvPr>
        </p:nvSpPr>
        <p:spPr bwMode="auto">
          <a:xfrm>
            <a:off x="0" y="1181100"/>
            <a:ext cx="1127125" cy="5676900"/>
          </a:xfrm>
          <a:gradFill>
            <a:gsLst>
              <a:gs pos="0">
                <a:srgbClr val="FFFFFF"/>
              </a:gs>
              <a:gs pos="60001">
                <a:srgbClr val="000032"/>
              </a:gs>
              <a:gs pos="100000">
                <a:srgbClr val="000032"/>
              </a:gs>
            </a:gsLst>
            <a:lin ang="5400000"/>
          </a:gradFill>
          <a:extLs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wrap="square" lIns="91440" tIns="45720" rIns="91440" bIns="45720" numCol="1" anchor="t" anchorCtr="0" compatLnSpc="1">
            <a:prstTxWarp prst="textNoShape">
              <a:avLst/>
            </a:prstTxWarp>
          </a:bodyPr>
          <a:lstStyle/>
          <a:p>
            <a:pPr eaLnBrk="1" hangingPunct="1"/>
            <a:endParaRPr lang="en-US">
              <a:latin typeface="Times New Roman" charset="0"/>
              <a:ea typeface="ＭＳ Ｐゴシック" charset="0"/>
              <a:cs typeface="ＭＳ Ｐゴシック" charset="0"/>
            </a:endParaRPr>
          </a:p>
        </p:txBody>
      </p:sp>
      <p:sp>
        <p:nvSpPr>
          <p:cNvPr id="5" name="Footer Placeholder 4"/>
          <p:cNvSpPr>
            <a:spLocks noGrp="1"/>
          </p:cNvSpPr>
          <p:nvPr>
            <p:ph type="ftr" sz="quarter" idx="14"/>
          </p:nvPr>
        </p:nvSpPr>
        <p:spPr/>
        <p:txBody>
          <a:bodyPr/>
          <a:lstStyle/>
          <a:p>
            <a:pPr>
              <a:defRPr/>
            </a:pPr>
            <a:r>
              <a:rPr lang="en-US"/>
              <a:t>www.legitimationcodetheory.com</a:t>
            </a:r>
          </a:p>
        </p:txBody>
      </p:sp>
      <p:sp>
        <p:nvSpPr>
          <p:cNvPr id="48135" name="Slide Number Placeholder 5"/>
          <p:cNvSpPr>
            <a:spLocks noGrp="1"/>
          </p:cNvSpPr>
          <p:nvPr>
            <p:ph type="sldNum" sz="quarter" idx="1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3C00EAE4-ACE3-5347-89F2-6CF2F8677756}" type="slidenum">
              <a:rPr lang="en-US" sz="1400">
                <a:solidFill>
                  <a:srgbClr val="09213B"/>
                </a:solidFill>
                <a:latin typeface="Times New Roman" charset="0"/>
              </a:rPr>
              <a:pPr eaLnBrk="1" hangingPunct="1"/>
              <a:t>51</a:t>
            </a:fld>
            <a:endParaRPr lang="en-US" sz="1400">
              <a:solidFill>
                <a:srgbClr val="09213B"/>
              </a:solidFill>
              <a:latin typeface="Times New Roman" charset="0"/>
            </a:endParaRPr>
          </a:p>
        </p:txBody>
      </p:sp>
    </p:spTree>
    <p:extLst>
      <p:ext uri="{BB962C8B-B14F-4D97-AF65-F5344CB8AC3E}">
        <p14:creationId xmlns:p14="http://schemas.microsoft.com/office/powerpoint/2010/main" val="2183606166"/>
      </p:ext>
    </p:extLst>
  </p:cSld>
  <p:clrMapOvr>
    <a:masterClrMapping/>
  </p:clrMapOvr>
  <p:timing>
    <p:tnLst>
      <p:par>
        <p:cTn xmlns:p14="http://schemas.microsoft.com/office/powerpoint/2010/mai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70000" y="161925"/>
            <a:ext cx="7620000" cy="1019175"/>
          </a:xfrm>
        </p:spPr>
        <p:txBody>
          <a:bodyPr/>
          <a:lstStyle/>
          <a:p>
            <a:pPr eaLnBrk="1" hangingPunct="1">
              <a:defRPr/>
            </a:pPr>
            <a:r>
              <a:rPr lang="en-US" smtClean="0"/>
              <a:t>Bernstein’s blueprints</a:t>
            </a:r>
            <a:endParaRPr lang="en-US" dirty="0"/>
          </a:p>
        </p:txBody>
      </p:sp>
      <p:sp>
        <p:nvSpPr>
          <p:cNvPr id="56323" name="Content Placeholder 2"/>
          <p:cNvSpPr>
            <a:spLocks noGrp="1"/>
          </p:cNvSpPr>
          <p:nvPr>
            <p:ph idx="1"/>
          </p:nvPr>
        </p:nvSpPr>
        <p:spPr bwMode="auto">
          <a:xfrm>
            <a:off x="1270000" y="1341438"/>
            <a:ext cx="7620000" cy="4784725"/>
          </a:xfrm>
          <a:noFill/>
          <a:ln>
            <a:miter lim="800000"/>
            <a:headEnd/>
            <a:tailEnd/>
          </a:ln>
        </p:spPr>
        <p:txBody>
          <a:bodyPr vert="horz" wrap="square" lIns="91440" tIns="45720" rIns="91440" bIns="45720" numCol="1" anchor="t" anchorCtr="0" compatLnSpc="1">
            <a:prstTxWarp prst="textNoShape">
              <a:avLst/>
            </a:prstTxWarp>
          </a:bodyPr>
          <a:lstStyle/>
          <a:p>
            <a:r>
              <a:rPr lang="en-US" sz="2800" smtClean="0"/>
              <a:t>code theory is a living, evolving theory</a:t>
            </a:r>
          </a:p>
          <a:p>
            <a:r>
              <a:rPr lang="en-US" sz="2800" smtClean="0"/>
              <a:t>conceptual advance should be cumulative</a:t>
            </a:r>
          </a:p>
          <a:p>
            <a:r>
              <a:rPr lang="en-US" sz="2800" smtClean="0"/>
              <a:t>dynamic relations between theory and data</a:t>
            </a:r>
          </a:p>
          <a:p>
            <a:r>
              <a:rPr lang="en-US" sz="2800" smtClean="0"/>
              <a:t>concepts that: </a:t>
            </a:r>
          </a:p>
          <a:p>
            <a:pPr lvl="1"/>
            <a:r>
              <a:rPr lang="en-US" smtClean="0"/>
              <a:t>go beyond types to reveal underlying organising principles</a:t>
            </a:r>
          </a:p>
          <a:p>
            <a:pPr lvl="1"/>
            <a:r>
              <a:rPr lang="en-US" smtClean="0"/>
              <a:t>encompass more phenomena within economical framework</a:t>
            </a:r>
          </a:p>
          <a:p>
            <a:pPr lvl="1"/>
            <a:r>
              <a:rPr lang="en-US" smtClean="0"/>
              <a:t>can be used in empirical research</a:t>
            </a:r>
          </a:p>
        </p:txBody>
      </p:sp>
      <p:sp>
        <p:nvSpPr>
          <p:cNvPr id="5" name="Footer Placeholder 4"/>
          <p:cNvSpPr>
            <a:spLocks noGrp="1"/>
          </p:cNvSpPr>
          <p:nvPr>
            <p:ph type="ftr" sz="quarter" idx="14"/>
          </p:nvPr>
        </p:nvSpPr>
        <p:spPr/>
        <p:txBody>
          <a:bodyPr/>
          <a:lstStyle/>
          <a:p>
            <a:pPr>
              <a:defRPr/>
            </a:pPr>
            <a:r>
              <a:rPr lang="en-US"/>
              <a:t>www.legitimationcodetheory.com</a:t>
            </a:r>
          </a:p>
        </p:txBody>
      </p:sp>
      <p:sp>
        <p:nvSpPr>
          <p:cNvPr id="6" name="Slide Number Placeholder 5"/>
          <p:cNvSpPr>
            <a:spLocks noGrp="1"/>
          </p:cNvSpPr>
          <p:nvPr>
            <p:ph type="sldNum" sz="quarter" idx="15"/>
          </p:nvPr>
        </p:nvSpPr>
        <p:spPr/>
        <p:txBody>
          <a:bodyPr/>
          <a:lstStyle/>
          <a:p>
            <a:pPr>
              <a:defRPr/>
            </a:pPr>
            <a:fld id="{87B2E269-8D91-E145-880A-75A0CC38B7BC}" type="slidenum">
              <a:rPr lang="en-US"/>
              <a:pPr>
                <a:defRPr/>
              </a:pPr>
              <a:t>52</a:t>
            </a:fld>
            <a:endParaRPr lang="en-US" dirty="0"/>
          </a:p>
        </p:txBody>
      </p:sp>
      <p:sp>
        <p:nvSpPr>
          <p:cNvPr id="7" name="Content Placeholder 3"/>
          <p:cNvSpPr>
            <a:spLocks noGrp="1"/>
          </p:cNvSpPr>
          <p:nvPr>
            <p:ph sz="quarter" idx="13"/>
          </p:nvPr>
        </p:nvSpPr>
        <p:spPr bwMode="auto">
          <a:xfrm>
            <a:off x="0" y="1181100"/>
            <a:ext cx="1127125" cy="5676900"/>
          </a:xfrm>
          <a:gradFill>
            <a:gsLst>
              <a:gs pos="0">
                <a:srgbClr val="000028"/>
              </a:gs>
              <a:gs pos="100000">
                <a:schemeClr val="bg1"/>
              </a:gs>
              <a:gs pos="40000">
                <a:srgbClr val="000028"/>
              </a:gs>
            </a:gsLst>
          </a:gradFill>
          <a:ln>
            <a:miter lim="800000"/>
            <a:headEnd/>
            <a:tailEnd/>
          </a:ln>
        </p:spPr>
        <p:txBody>
          <a:bodyPr wrap="square" lIns="91440" tIns="45720" rIns="91440" bIns="45720" numCol="1" anchor="t" anchorCtr="0" compatLnSpc="1">
            <a:prstTxWarp prst="textNoShape">
              <a:avLst/>
            </a:prstTxWarp>
          </a:bodyPr>
          <a:lstStyle/>
          <a:p>
            <a:pPr eaLnBrk="1" hangingPunct="1">
              <a:defRPr/>
            </a:pPr>
            <a:endParaRPr lang="en-US" dirty="0"/>
          </a:p>
        </p:txBody>
      </p:sp>
    </p:spTree>
    <p:extLst>
      <p:ext uri="{BB962C8B-B14F-4D97-AF65-F5344CB8AC3E}">
        <p14:creationId xmlns:p14="http://schemas.microsoft.com/office/powerpoint/2010/main" val="1046428221"/>
      </p:ext>
    </p:extLst>
  </p:cSld>
  <p:clrMapOvr>
    <a:masterClrMapping/>
  </p:clrMapOvr>
  <p:timing>
    <p:tnLst>
      <p:par>
        <p:cTn xmlns:p14="http://schemas.microsoft.com/office/powerpoint/2010/mai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Title 1"/>
          <p:cNvSpPr>
            <a:spLocks noGrp="1"/>
          </p:cNvSpPr>
          <p:nvPr>
            <p:ph type="title"/>
          </p:nvPr>
        </p:nvSpPr>
        <p:spPr bwMode="auto">
          <a:xfrm>
            <a:off x="1270000" y="161925"/>
            <a:ext cx="7620000" cy="1019175"/>
          </a:xfrm>
          <a:effectLst>
            <a:glow rad="101600">
              <a:schemeClr val="bg1">
                <a:lumMod val="65000"/>
                <a:alpha val="75000"/>
              </a:schemeClr>
            </a:glow>
          </a:effectLst>
          <a:extLst>
            <a:ext uri="{909E8E84-426E-40dd-AFC4-6F175D3DCCD1}">
              <a14:hiddenFill xmlns:a14="http://schemas.microsoft.com/office/drawing/2010/main">
                <a:gradFill rotWithShape="1">
                  <a:gsLst>
                    <a:gs pos="0">
                      <a:srgbClr val="FFFFFF"/>
                    </a:gs>
                    <a:gs pos="9000">
                      <a:srgbClr val="000032"/>
                    </a:gs>
                    <a:gs pos="100000">
                      <a:srgbClr val="000032"/>
                    </a:gs>
                  </a:gsLst>
                  <a:lin ang="5400000"/>
                </a:gradFill>
              </a14:hiddenFill>
            </a:ext>
          </a:extLst>
        </p:spPr>
        <p:txBody>
          <a:bodyPr/>
          <a:lstStyle/>
          <a:p>
            <a:pPr>
              <a:defRPr/>
            </a:pPr>
            <a:r>
              <a:rPr lang="en-US" sz="3600">
                <a:latin typeface="Times New Roman" charset="0"/>
                <a:ea typeface="ＭＳ Ｐゴシック" charset="0"/>
                <a:cs typeface="ＭＳ Ｐゴシック" charset="0"/>
              </a:rPr>
              <a:t>Extending and integrating code theory</a:t>
            </a:r>
          </a:p>
        </p:txBody>
      </p:sp>
      <p:graphicFrame>
        <p:nvGraphicFramePr>
          <p:cNvPr id="7" name="Content Placeholder 6"/>
          <p:cNvGraphicFramePr>
            <a:graphicFrameLocks noGrp="1"/>
          </p:cNvGraphicFramePr>
          <p:nvPr>
            <p:ph idx="1"/>
          </p:nvPr>
        </p:nvGraphicFramePr>
        <p:xfrm>
          <a:off x="1270000" y="1341438"/>
          <a:ext cx="7778750" cy="4480201"/>
        </p:xfrm>
        <a:graphic>
          <a:graphicData uri="http://schemas.openxmlformats.org/drawingml/2006/table">
            <a:tbl>
              <a:tblPr/>
              <a:tblGrid>
                <a:gridCol w="2841625"/>
                <a:gridCol w="4937125"/>
              </a:tblGrid>
              <a:tr h="822920">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2400" b="1" i="0" u="none" strike="noStrike" cap="none" normalizeH="0" baseline="0">
                          <a:ln>
                            <a:noFill/>
                          </a:ln>
                          <a:solidFill>
                            <a:srgbClr val="FFFFFF"/>
                          </a:solidFill>
                          <a:effectLst/>
                          <a:latin typeface="Times New Roman" charset="0"/>
                          <a:ea typeface="ＭＳ Ｐゴシック" charset="0"/>
                          <a:cs typeface="ＭＳ Ｐゴシック" charset="0"/>
                        </a:rPr>
                        <a:t>Inherited concepts</a:t>
                      </a:r>
                    </a:p>
                  </a:txBody>
                  <a:tcPr marT="45717" marB="45717"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endParaRPr kumimoji="0" lang="en-US" sz="2400" b="1" i="0" u="none" strike="noStrike" cap="none" normalizeH="0" baseline="0" dirty="0">
                        <a:ln>
                          <a:noFill/>
                        </a:ln>
                        <a:solidFill>
                          <a:srgbClr val="FFFFFF"/>
                        </a:solidFill>
                        <a:effectLst/>
                        <a:latin typeface="Times New Roman" charset="0"/>
                        <a:ea typeface="ＭＳ Ｐゴシック" charset="0"/>
                        <a:cs typeface="ＭＳ Ｐゴシック" charset="0"/>
                      </a:endParaRPr>
                    </a:p>
                  </a:txBody>
                  <a:tcPr marT="45717" marB="45717"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r>
              <a:tr h="1773689">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a:ln>
                            <a:noFill/>
                          </a:ln>
                          <a:solidFill>
                            <a:schemeClr val="tx2"/>
                          </a:solidFill>
                          <a:effectLst/>
                          <a:latin typeface="Times New Roman" charset="0"/>
                          <a:ea typeface="ＭＳ Ｐゴシック" charset="0"/>
                          <a:cs typeface="ＭＳ Ｐゴシック" charset="0"/>
                        </a:rPr>
                        <a:t>pedagogic codes</a:t>
                      </a:r>
                    </a:p>
                    <a:p>
                      <a:pPr marL="0" marR="0" lvl="0" indent="0" algn="l" defTabSz="457200" rtl="0" eaLnBrk="1" fontAlgn="base" latinLnBrk="0" hangingPunct="1">
                        <a:lnSpc>
                          <a:spcPct val="100000"/>
                        </a:lnSpc>
                        <a:spcBef>
                          <a:spcPct val="0"/>
                        </a:spcBef>
                        <a:spcAft>
                          <a:spcPct val="0"/>
                        </a:spcAft>
                        <a:buClrTx/>
                        <a:buSzTx/>
                        <a:buFontTx/>
                        <a:buNone/>
                        <a:tabLst/>
                      </a:pPr>
                      <a:r>
                        <a:rPr kumimoji="0" lang="en-US" sz="2400" b="0" i="0" u="sng" strike="noStrike" cap="none" normalizeH="0" baseline="0">
                          <a:ln>
                            <a:noFill/>
                          </a:ln>
                          <a:solidFill>
                            <a:schemeClr val="tx2"/>
                          </a:solidFill>
                          <a:effectLst/>
                          <a:latin typeface="Times New Roman" charset="0"/>
                          <a:ea typeface="ＭＳ Ｐゴシック" charset="0"/>
                          <a:cs typeface="ＭＳ Ｐゴシック" charset="0"/>
                        </a:rPr>
                        <a:t>+</a:t>
                      </a:r>
                      <a:r>
                        <a:rPr kumimoji="0" lang="en-US" sz="2400" b="0" i="0" u="none" strike="noStrike" cap="none" normalizeH="0" baseline="0">
                          <a:ln>
                            <a:noFill/>
                          </a:ln>
                          <a:solidFill>
                            <a:schemeClr val="tx2"/>
                          </a:solidFill>
                          <a:effectLst/>
                          <a:latin typeface="Times New Roman" charset="0"/>
                          <a:ea typeface="ＭＳ Ｐゴシック" charset="0"/>
                          <a:cs typeface="ＭＳ Ｐゴシック" charset="0"/>
                        </a:rPr>
                        <a:t>C,</a:t>
                      </a:r>
                      <a:r>
                        <a:rPr kumimoji="0" lang="en-US" sz="2400" b="0" i="0" u="sng" strike="noStrike" cap="none" normalizeH="0" baseline="0">
                          <a:ln>
                            <a:noFill/>
                          </a:ln>
                          <a:solidFill>
                            <a:schemeClr val="tx2"/>
                          </a:solidFill>
                          <a:effectLst/>
                          <a:latin typeface="Times New Roman" charset="0"/>
                          <a:ea typeface="ＭＳ Ｐゴシック" charset="0"/>
                          <a:cs typeface="ＭＳ Ｐゴシック" charset="0"/>
                        </a:rPr>
                        <a:t> +</a:t>
                      </a:r>
                      <a:r>
                        <a:rPr kumimoji="0" lang="en-US" sz="2400" b="0" i="0" u="none" strike="noStrike" cap="none" normalizeH="0" baseline="0">
                          <a:ln>
                            <a:noFill/>
                          </a:ln>
                          <a:solidFill>
                            <a:schemeClr val="tx2"/>
                          </a:solidFill>
                          <a:effectLst/>
                          <a:latin typeface="Times New Roman" charset="0"/>
                          <a:ea typeface="ＭＳ Ｐゴシック" charset="0"/>
                          <a:cs typeface="ＭＳ Ｐゴシック" charset="0"/>
                        </a:rPr>
                        <a:t>F</a:t>
                      </a:r>
                    </a:p>
                  </a:txBody>
                  <a:tcPr marT="45717" marB="45717"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DD7DF"/>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400" b="0" i="0" u="none" strike="noStrike" cap="none" normalizeH="0" baseline="0" dirty="0" smtClean="0">
                        <a:ln>
                          <a:noFill/>
                        </a:ln>
                        <a:solidFill>
                          <a:schemeClr val="tx2"/>
                        </a:solidFill>
                        <a:effectLst/>
                        <a:latin typeface="Times New Roman" charset="0"/>
                        <a:ea typeface="ＭＳ Ｐゴシック" charset="0"/>
                        <a:cs typeface="ＭＳ Ｐゴシック" charset="0"/>
                      </a:endParaRPr>
                    </a:p>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400" b="0" i="0" u="none" strike="noStrike" cap="none" normalizeH="0" baseline="0" dirty="0" smtClean="0">
                        <a:ln>
                          <a:noFill/>
                        </a:ln>
                        <a:solidFill>
                          <a:schemeClr val="tx2"/>
                        </a:solidFill>
                        <a:effectLst/>
                        <a:latin typeface="Times New Roman" charset="0"/>
                        <a:ea typeface="ＭＳ Ｐゴシック" charset="0"/>
                        <a:cs typeface="ＭＳ Ｐゴシック" charset="0"/>
                      </a:endParaRPr>
                    </a:p>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400" b="0" i="0" u="none" strike="noStrike" cap="none" normalizeH="0" baseline="0" dirty="0" smtClean="0">
                        <a:ln>
                          <a:noFill/>
                        </a:ln>
                        <a:solidFill>
                          <a:schemeClr val="tx2"/>
                        </a:solidFill>
                        <a:effectLst/>
                        <a:latin typeface="Times New Roman" charset="0"/>
                        <a:ea typeface="ＭＳ Ｐゴシック" charset="0"/>
                        <a:cs typeface="ＭＳ Ｐゴシック" charset="0"/>
                      </a:endParaRPr>
                    </a:p>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400" b="0" i="0" u="none" strike="noStrike" cap="none" normalizeH="0" baseline="0" dirty="0" smtClean="0">
                        <a:ln>
                          <a:noFill/>
                        </a:ln>
                        <a:solidFill>
                          <a:schemeClr val="tx2"/>
                        </a:solidFill>
                        <a:effectLst/>
                        <a:latin typeface="Times New Roman" charset="0"/>
                        <a:ea typeface="ＭＳ Ｐゴシック" charset="0"/>
                        <a:cs typeface="ＭＳ Ｐゴシック" charset="0"/>
                      </a:endParaRPr>
                    </a:p>
                  </a:txBody>
                  <a:tcPr marT="45717" marB="45717"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DD7DF"/>
                    </a:solidFill>
                  </a:tcPr>
                </a:tc>
              </a:tr>
              <a:tr h="822920">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a:ln>
                            <a:noFill/>
                          </a:ln>
                          <a:solidFill>
                            <a:schemeClr val="tx2"/>
                          </a:solidFill>
                          <a:effectLst/>
                          <a:latin typeface="Times New Roman" charset="0"/>
                          <a:ea typeface="ＭＳ Ｐゴシック" charset="0"/>
                          <a:cs typeface="ＭＳ Ｐゴシック" charset="0"/>
                        </a:rPr>
                        <a:t>pedagogic device</a:t>
                      </a:r>
                    </a:p>
                    <a:p>
                      <a:pPr marL="0" marR="0" lvl="0" indent="0" algn="l" defTabSz="4572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chemeClr val="tx2"/>
                        </a:solidFill>
                        <a:effectLst/>
                        <a:latin typeface="Times New Roman" charset="0"/>
                        <a:ea typeface="ＭＳ Ｐゴシック" charset="0"/>
                        <a:cs typeface="ＭＳ Ｐゴシック" charset="0"/>
                      </a:endParaRPr>
                    </a:p>
                  </a:txBody>
                  <a:tcPr marT="45717" marB="45717"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CF0"/>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400" b="0" i="0" u="none" strike="noStrike" cap="none" normalizeH="0" baseline="0" dirty="0">
                        <a:ln>
                          <a:noFill/>
                        </a:ln>
                        <a:solidFill>
                          <a:schemeClr val="tx2"/>
                        </a:solidFill>
                        <a:effectLst/>
                        <a:latin typeface="Times New Roman" charset="0"/>
                        <a:ea typeface="ＭＳ Ｐゴシック" charset="0"/>
                        <a:cs typeface="ＭＳ Ｐゴシック" charset="0"/>
                      </a:endParaRPr>
                    </a:p>
                  </a:txBody>
                  <a:tcPr marT="45717" marB="45717"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CF0"/>
                    </a:solidFill>
                  </a:tcPr>
                </a:tc>
              </a:tr>
              <a:tr h="1060397">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a:ln>
                            <a:noFill/>
                          </a:ln>
                          <a:solidFill>
                            <a:schemeClr val="tx2"/>
                          </a:solidFill>
                          <a:effectLst/>
                          <a:latin typeface="Times New Roman" charset="0"/>
                          <a:ea typeface="ＭＳ Ｐゴシック" charset="0"/>
                          <a:cs typeface="ＭＳ Ｐゴシック" charset="0"/>
                        </a:rPr>
                        <a:t>knowledge structures</a:t>
                      </a:r>
                    </a:p>
                  </a:txBody>
                  <a:tcPr marT="45717" marB="45717"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DD7DF"/>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2"/>
                        </a:solidFill>
                        <a:effectLst/>
                        <a:latin typeface="Times New Roman" charset="0"/>
                        <a:ea typeface="ＭＳ Ｐゴシック" charset="0"/>
                        <a:cs typeface="ＭＳ Ｐゴシック" charset="0"/>
                      </a:endParaRPr>
                    </a:p>
                  </a:txBody>
                  <a:tcPr marT="45717" marB="45717"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DD7DF"/>
                    </a:solidFill>
                  </a:tcPr>
                </a:tc>
              </a:tr>
            </a:tbl>
          </a:graphicData>
        </a:graphic>
      </p:graphicFrame>
      <p:sp>
        <p:nvSpPr>
          <p:cNvPr id="53269" name="Footer Placeholder 4"/>
          <p:cNvSpPr>
            <a:spLocks noGrp="1"/>
          </p:cNvSpPr>
          <p:nvPr>
            <p:ph type="ftr" sz="quarter" idx="1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fontAlgn="base" hangingPunct="1">
              <a:spcBef>
                <a:spcPct val="0"/>
              </a:spcBef>
              <a:spcAft>
                <a:spcPct val="0"/>
              </a:spcAft>
            </a:pPr>
            <a:r>
              <a:rPr lang="en-US" sz="1400">
                <a:solidFill>
                  <a:schemeClr val="tx2"/>
                </a:solidFill>
                <a:latin typeface="Times New Roman" charset="0"/>
              </a:rPr>
              <a:t>www.legitimationcodetheory.com</a:t>
            </a:r>
          </a:p>
        </p:txBody>
      </p:sp>
      <p:sp>
        <p:nvSpPr>
          <p:cNvPr id="53270" name="Slide Number Placeholder 5"/>
          <p:cNvSpPr>
            <a:spLocks noGrp="1"/>
          </p:cNvSpPr>
          <p:nvPr>
            <p:ph type="sldNum" sz="quarter" idx="1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0CFD93C5-DCC7-1149-BDC6-F3766246FB10}" type="slidenum">
              <a:rPr lang="en-US" sz="1400">
                <a:solidFill>
                  <a:srgbClr val="09213B"/>
                </a:solidFill>
                <a:latin typeface="Times New Roman" charset="0"/>
              </a:rPr>
              <a:pPr eaLnBrk="1" hangingPunct="1"/>
              <a:t>53</a:t>
            </a:fld>
            <a:endParaRPr lang="en-US" sz="1400">
              <a:solidFill>
                <a:srgbClr val="09213B"/>
              </a:solidFill>
              <a:latin typeface="Times New Roman" charset="0"/>
            </a:endParaRPr>
          </a:p>
        </p:txBody>
      </p:sp>
      <p:sp>
        <p:nvSpPr>
          <p:cNvPr id="8" name="Content Placeholder 3"/>
          <p:cNvSpPr>
            <a:spLocks noGrp="1"/>
          </p:cNvSpPr>
          <p:nvPr>
            <p:ph sz="quarter" idx="13"/>
          </p:nvPr>
        </p:nvSpPr>
        <p:spPr bwMode="auto">
          <a:xfrm>
            <a:off x="0" y="1181100"/>
            <a:ext cx="1127125" cy="5676900"/>
          </a:xfrm>
          <a:gradFill>
            <a:gsLst>
              <a:gs pos="0">
                <a:srgbClr val="000028"/>
              </a:gs>
              <a:gs pos="100000">
                <a:schemeClr val="bg1"/>
              </a:gs>
              <a:gs pos="40000">
                <a:srgbClr val="000028"/>
              </a:gs>
            </a:gsLst>
          </a:gradFill>
          <a:ln>
            <a:miter lim="800000"/>
            <a:headEnd/>
            <a:tailEnd/>
          </a:ln>
        </p:spPr>
        <p:txBody>
          <a:bodyPr wrap="square" lIns="91440" tIns="45720" rIns="91440" bIns="45720" numCol="1" anchor="t" anchorCtr="0" compatLnSpc="1">
            <a:prstTxWarp prst="textNoShape">
              <a:avLst/>
            </a:prstTxWarp>
          </a:bodyPr>
          <a:lstStyle/>
          <a:p>
            <a:pPr eaLnBrk="1" hangingPunct="1">
              <a:defRPr/>
            </a:pPr>
            <a:endParaRPr lang="en-US" dirty="0"/>
          </a:p>
        </p:txBody>
      </p:sp>
    </p:spTree>
    <p:extLst>
      <p:ext uri="{BB962C8B-B14F-4D97-AF65-F5344CB8AC3E}">
        <p14:creationId xmlns:p14="http://schemas.microsoft.com/office/powerpoint/2010/main" val="2781953651"/>
      </p:ext>
    </p:extLst>
  </p:cSld>
  <p:clrMapOvr>
    <a:masterClrMapping/>
  </p:clrMapOvr>
  <p:timing>
    <p:tnLst>
      <p:par>
        <p:cTn xmlns:p14="http://schemas.microsoft.com/office/powerpoint/2010/mai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Title 1"/>
          <p:cNvSpPr>
            <a:spLocks noGrp="1"/>
          </p:cNvSpPr>
          <p:nvPr>
            <p:ph type="title"/>
          </p:nvPr>
        </p:nvSpPr>
        <p:spPr bwMode="auto">
          <a:xfrm>
            <a:off x="1270000" y="161925"/>
            <a:ext cx="7620000" cy="1019175"/>
          </a:xfrm>
          <a:effectLst>
            <a:glow rad="101600">
              <a:schemeClr val="bg1">
                <a:lumMod val="65000"/>
                <a:alpha val="75000"/>
              </a:schemeClr>
            </a:glow>
          </a:effectLst>
          <a:extLst>
            <a:ext uri="{909E8E84-426E-40dd-AFC4-6F175D3DCCD1}">
              <a14:hiddenFill xmlns:a14="http://schemas.microsoft.com/office/drawing/2010/main">
                <a:gradFill rotWithShape="1">
                  <a:gsLst>
                    <a:gs pos="0">
                      <a:srgbClr val="FFFFFF"/>
                    </a:gs>
                    <a:gs pos="9000">
                      <a:srgbClr val="000032"/>
                    </a:gs>
                    <a:gs pos="100000">
                      <a:srgbClr val="000032"/>
                    </a:gs>
                  </a:gsLst>
                  <a:lin ang="5400000"/>
                </a:gradFill>
              </a14:hiddenFill>
            </a:ext>
          </a:extLst>
        </p:spPr>
        <p:txBody>
          <a:bodyPr/>
          <a:lstStyle/>
          <a:p>
            <a:pPr>
              <a:defRPr/>
            </a:pPr>
            <a:r>
              <a:rPr lang="en-US" sz="3600">
                <a:latin typeface="Times New Roman" charset="0"/>
                <a:ea typeface="ＭＳ Ｐゴシック" charset="0"/>
                <a:cs typeface="ＭＳ Ｐゴシック" charset="0"/>
              </a:rPr>
              <a:t>Extending and integrating code theory</a:t>
            </a:r>
          </a:p>
        </p:txBody>
      </p:sp>
      <p:graphicFrame>
        <p:nvGraphicFramePr>
          <p:cNvPr id="7" name="Content Placeholder 6"/>
          <p:cNvGraphicFramePr>
            <a:graphicFrameLocks noGrp="1"/>
          </p:cNvGraphicFramePr>
          <p:nvPr>
            <p:ph idx="1"/>
          </p:nvPr>
        </p:nvGraphicFramePr>
        <p:xfrm>
          <a:off x="1270000" y="1341438"/>
          <a:ext cx="7778750" cy="4480235"/>
        </p:xfrm>
        <a:graphic>
          <a:graphicData uri="http://schemas.openxmlformats.org/drawingml/2006/table">
            <a:tbl>
              <a:tblPr/>
              <a:tblGrid>
                <a:gridCol w="2841625"/>
                <a:gridCol w="4937125"/>
              </a:tblGrid>
              <a:tr h="822920">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2400" b="1" i="0" u="none" strike="noStrike" cap="none" normalizeH="0" baseline="0">
                          <a:ln>
                            <a:noFill/>
                          </a:ln>
                          <a:solidFill>
                            <a:srgbClr val="FFFFFF"/>
                          </a:solidFill>
                          <a:effectLst/>
                          <a:latin typeface="Times New Roman" charset="0"/>
                          <a:ea typeface="ＭＳ Ｐゴシック" charset="0"/>
                          <a:cs typeface="ＭＳ Ｐゴシック" charset="0"/>
                        </a:rPr>
                        <a:t>Inherited concepts</a:t>
                      </a:r>
                    </a:p>
                  </a:txBody>
                  <a:tcPr marT="45717" marB="45717"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2400" b="1" i="0" u="none" strike="noStrike" cap="none" normalizeH="0" baseline="0">
                          <a:ln>
                            <a:noFill/>
                          </a:ln>
                          <a:solidFill>
                            <a:srgbClr val="FFFFFF"/>
                          </a:solidFill>
                          <a:effectLst/>
                          <a:latin typeface="Times New Roman" charset="0"/>
                          <a:ea typeface="ＭＳ Ｐゴシック" charset="0"/>
                          <a:cs typeface="ＭＳ Ｐゴシック" charset="0"/>
                        </a:rPr>
                        <a:t>LCT (Specialization)</a:t>
                      </a:r>
                    </a:p>
                    <a:p>
                      <a:pPr marL="0" marR="0" lvl="0" indent="0" algn="l" defTabSz="457200" rtl="0" eaLnBrk="1" fontAlgn="base" latinLnBrk="0" hangingPunct="1">
                        <a:lnSpc>
                          <a:spcPct val="100000"/>
                        </a:lnSpc>
                        <a:spcBef>
                          <a:spcPct val="0"/>
                        </a:spcBef>
                        <a:spcAft>
                          <a:spcPct val="0"/>
                        </a:spcAft>
                        <a:buClrTx/>
                        <a:buSzTx/>
                        <a:buFontTx/>
                        <a:buNone/>
                        <a:tabLst/>
                      </a:pPr>
                      <a:endParaRPr kumimoji="0" lang="en-US" sz="2400" b="1" i="0" u="none" strike="noStrike" cap="none" normalizeH="0" baseline="0">
                        <a:ln>
                          <a:noFill/>
                        </a:ln>
                        <a:solidFill>
                          <a:srgbClr val="FFFFFF"/>
                        </a:solidFill>
                        <a:effectLst/>
                        <a:latin typeface="Times New Roman" charset="0"/>
                        <a:ea typeface="ＭＳ Ｐゴシック" charset="0"/>
                        <a:cs typeface="ＭＳ Ｐゴシック" charset="0"/>
                      </a:endParaRPr>
                    </a:p>
                  </a:txBody>
                  <a:tcPr marT="45717" marB="45717"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r>
              <a:tr h="1773689">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a:ln>
                            <a:noFill/>
                          </a:ln>
                          <a:solidFill>
                            <a:schemeClr val="tx2"/>
                          </a:solidFill>
                          <a:effectLst/>
                          <a:latin typeface="Times New Roman" charset="0"/>
                          <a:ea typeface="ＭＳ Ｐゴシック" charset="0"/>
                          <a:cs typeface="ＭＳ Ｐゴシック" charset="0"/>
                        </a:rPr>
                        <a:t>pedagogic codes</a:t>
                      </a:r>
                    </a:p>
                    <a:p>
                      <a:pPr marL="0" marR="0" lvl="0" indent="0" algn="l" defTabSz="457200" rtl="0" eaLnBrk="1" fontAlgn="base" latinLnBrk="0" hangingPunct="1">
                        <a:lnSpc>
                          <a:spcPct val="100000"/>
                        </a:lnSpc>
                        <a:spcBef>
                          <a:spcPct val="0"/>
                        </a:spcBef>
                        <a:spcAft>
                          <a:spcPct val="0"/>
                        </a:spcAft>
                        <a:buClrTx/>
                        <a:buSzTx/>
                        <a:buFontTx/>
                        <a:buNone/>
                        <a:tabLst/>
                      </a:pPr>
                      <a:r>
                        <a:rPr kumimoji="0" lang="en-US" sz="2400" b="0" i="0" u="sng" strike="noStrike" cap="none" normalizeH="0" baseline="0">
                          <a:ln>
                            <a:noFill/>
                          </a:ln>
                          <a:solidFill>
                            <a:schemeClr val="tx2"/>
                          </a:solidFill>
                          <a:effectLst/>
                          <a:latin typeface="Times New Roman" charset="0"/>
                          <a:ea typeface="ＭＳ Ｐゴシック" charset="0"/>
                          <a:cs typeface="ＭＳ Ｐゴシック" charset="0"/>
                        </a:rPr>
                        <a:t>+</a:t>
                      </a:r>
                      <a:r>
                        <a:rPr kumimoji="0" lang="en-US" sz="2400" b="0" i="0" u="none" strike="noStrike" cap="none" normalizeH="0" baseline="0">
                          <a:ln>
                            <a:noFill/>
                          </a:ln>
                          <a:solidFill>
                            <a:schemeClr val="tx2"/>
                          </a:solidFill>
                          <a:effectLst/>
                          <a:latin typeface="Times New Roman" charset="0"/>
                          <a:ea typeface="ＭＳ Ｐゴシック" charset="0"/>
                          <a:cs typeface="ＭＳ Ｐゴシック" charset="0"/>
                        </a:rPr>
                        <a:t>C,</a:t>
                      </a:r>
                      <a:r>
                        <a:rPr kumimoji="0" lang="en-US" sz="2400" b="0" i="0" u="sng" strike="noStrike" cap="none" normalizeH="0" baseline="0">
                          <a:ln>
                            <a:noFill/>
                          </a:ln>
                          <a:solidFill>
                            <a:schemeClr val="tx2"/>
                          </a:solidFill>
                          <a:effectLst/>
                          <a:latin typeface="Times New Roman" charset="0"/>
                          <a:ea typeface="ＭＳ Ｐゴシック" charset="0"/>
                          <a:cs typeface="ＭＳ Ｐゴシック" charset="0"/>
                        </a:rPr>
                        <a:t> +</a:t>
                      </a:r>
                      <a:r>
                        <a:rPr kumimoji="0" lang="en-US" sz="2400" b="0" i="0" u="none" strike="noStrike" cap="none" normalizeH="0" baseline="0">
                          <a:ln>
                            <a:noFill/>
                          </a:ln>
                          <a:solidFill>
                            <a:schemeClr val="tx2"/>
                          </a:solidFill>
                          <a:effectLst/>
                          <a:latin typeface="Times New Roman" charset="0"/>
                          <a:ea typeface="ＭＳ Ｐゴシック" charset="0"/>
                          <a:cs typeface="ＭＳ Ｐゴシック" charset="0"/>
                        </a:rPr>
                        <a:t>F</a:t>
                      </a:r>
                    </a:p>
                  </a:txBody>
                  <a:tcPr marT="45717" marB="45717"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DD7DF"/>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a:ln>
                            <a:noFill/>
                          </a:ln>
                          <a:solidFill>
                            <a:schemeClr val="tx2"/>
                          </a:solidFill>
                          <a:effectLst/>
                          <a:latin typeface="Times New Roman" charset="0"/>
                          <a:ea typeface="ＭＳ Ｐゴシック" charset="0"/>
                          <a:cs typeface="ＭＳ Ｐゴシック" charset="0"/>
                        </a:rPr>
                        <a:t>specialization codes</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a:ln>
                            <a:noFill/>
                          </a:ln>
                          <a:solidFill>
                            <a:schemeClr val="tx2"/>
                          </a:solidFill>
                          <a:effectLst/>
                          <a:latin typeface="Times New Roman" charset="0"/>
                          <a:ea typeface="ＭＳ Ｐゴシック" charset="0"/>
                          <a:cs typeface="ＭＳ Ｐゴシック" charset="0"/>
                        </a:rPr>
                        <a:t>ER+/</a:t>
                      </a:r>
                      <a:r>
                        <a:rPr kumimoji="0" lang="en-US" sz="2400" b="0" i="0" u="none" strike="noStrike" cap="none" normalizeH="0" baseline="0" dirty="0">
                          <a:ln>
                            <a:noFill/>
                          </a:ln>
                          <a:solidFill>
                            <a:schemeClr val="tx2"/>
                          </a:solidFill>
                          <a:effectLst/>
                          <a:latin typeface="Times New Roman" charset="0"/>
                          <a:ea typeface="ＭＳ Ｐゴシック" charset="0"/>
                          <a:cs typeface="Times New Roman" charset="0"/>
                        </a:rPr>
                        <a:t>–</a:t>
                      </a:r>
                      <a:r>
                        <a:rPr kumimoji="0" lang="en-US" sz="2400" b="0" i="0" u="none" strike="noStrike" cap="none" normalizeH="0" baseline="0" dirty="0">
                          <a:ln>
                            <a:noFill/>
                          </a:ln>
                          <a:solidFill>
                            <a:schemeClr val="tx2"/>
                          </a:solidFill>
                          <a:effectLst/>
                          <a:latin typeface="Times New Roman" charset="0"/>
                          <a:ea typeface="ＭＳ Ｐゴシック" charset="0"/>
                          <a:cs typeface="ＭＳ Ｐゴシック" charset="0"/>
                        </a:rPr>
                        <a:t>, SR+/</a:t>
                      </a:r>
                      <a:r>
                        <a:rPr kumimoji="0" lang="en-US" sz="2400" b="0" i="0" u="none" strike="noStrike" cap="none" normalizeH="0" baseline="0" dirty="0">
                          <a:ln>
                            <a:noFill/>
                          </a:ln>
                          <a:solidFill>
                            <a:schemeClr val="tx2"/>
                          </a:solidFill>
                          <a:effectLst/>
                          <a:latin typeface="Times New Roman" charset="0"/>
                          <a:ea typeface="ＭＳ Ｐゴシック" charset="0"/>
                          <a:cs typeface="Times New Roman" charset="0"/>
                        </a:rPr>
                        <a:t>–</a:t>
                      </a:r>
                      <a:r>
                        <a:rPr kumimoji="0" lang="en-US" sz="2400" b="0" i="0" u="none" strike="noStrike" cap="none" normalizeH="0" baseline="0" dirty="0">
                          <a:ln>
                            <a:noFill/>
                          </a:ln>
                          <a:solidFill>
                            <a:schemeClr val="tx2"/>
                          </a:solidFill>
                          <a:effectLst/>
                          <a:latin typeface="Times New Roman" charset="0"/>
                          <a:ea typeface="ＭＳ Ｐゴシック" charset="0"/>
                          <a:cs typeface="ＭＳ Ｐゴシック" charset="0"/>
                        </a:rPr>
                        <a:t> </a:t>
                      </a:r>
                    </a:p>
                    <a:p>
                      <a:pPr marL="0" marR="0" lvl="0" indent="0" algn="l" defTabSz="914400" rtl="0" eaLnBrk="1" fontAlgn="base" latinLnBrk="0" hangingPunct="1">
                        <a:lnSpc>
                          <a:spcPct val="100000"/>
                        </a:lnSpc>
                        <a:spcBef>
                          <a:spcPct val="20000"/>
                        </a:spcBef>
                        <a:spcAft>
                          <a:spcPct val="0"/>
                        </a:spcAft>
                        <a:buClrTx/>
                        <a:buSzTx/>
                        <a:buFontTx/>
                        <a:buNone/>
                        <a:tabLst/>
                        <a:defRPr/>
                      </a:pPr>
                      <a:r>
                        <a:rPr kumimoji="0" lang="en-US" sz="2400" b="0" i="0" u="none" strike="noStrike" cap="none" normalizeH="0" baseline="0" dirty="0">
                          <a:ln>
                            <a:noFill/>
                          </a:ln>
                          <a:solidFill>
                            <a:schemeClr val="tx2"/>
                          </a:solidFill>
                          <a:effectLst/>
                          <a:latin typeface="Times New Roman" charset="0"/>
                          <a:ea typeface="ＭＳ Ｐゴシック" charset="0"/>
                          <a:cs typeface="ＭＳ Ｐゴシック" charset="0"/>
                        </a:rPr>
                        <a:t>abbreviates : ER(</a:t>
                      </a:r>
                      <a:r>
                        <a:rPr kumimoji="0" lang="en-US" sz="2400" b="0" i="0" u="sng" strike="noStrike" cap="none" normalizeH="0" baseline="0" dirty="0">
                          <a:ln>
                            <a:noFill/>
                          </a:ln>
                          <a:solidFill>
                            <a:schemeClr val="tx2"/>
                          </a:solidFill>
                          <a:effectLst/>
                          <a:latin typeface="Times New Roman" charset="0"/>
                          <a:ea typeface="ＭＳ Ｐゴシック" charset="0"/>
                          <a:cs typeface="ＭＳ Ｐゴシック" charset="0"/>
                        </a:rPr>
                        <a:t>+</a:t>
                      </a:r>
                      <a:r>
                        <a:rPr kumimoji="0" lang="en-US" sz="2400" b="0" i="0" u="none" strike="noStrike" cap="none" normalizeH="0" baseline="0" dirty="0">
                          <a:ln>
                            <a:noFill/>
                          </a:ln>
                          <a:solidFill>
                            <a:schemeClr val="tx2"/>
                          </a:solidFill>
                          <a:effectLst/>
                          <a:latin typeface="Times New Roman" charset="0"/>
                          <a:ea typeface="ＭＳ Ｐゴシック" charset="0"/>
                          <a:cs typeface="ＭＳ Ｐゴシック" charset="0"/>
                        </a:rPr>
                        <a:t>C, </a:t>
                      </a:r>
                      <a:r>
                        <a:rPr kumimoji="0" lang="en-US" sz="2400" b="0" i="0" u="sng" strike="noStrike" cap="none" normalizeH="0" baseline="0" dirty="0">
                          <a:ln>
                            <a:noFill/>
                          </a:ln>
                          <a:solidFill>
                            <a:schemeClr val="tx2"/>
                          </a:solidFill>
                          <a:effectLst/>
                          <a:latin typeface="Times New Roman" charset="0"/>
                          <a:ea typeface="ＭＳ Ｐゴシック" charset="0"/>
                          <a:cs typeface="ＭＳ Ｐゴシック" charset="0"/>
                        </a:rPr>
                        <a:t>+</a:t>
                      </a:r>
                      <a:r>
                        <a:rPr kumimoji="0" lang="en-US" sz="2400" b="0" i="0" u="none" strike="noStrike" cap="none" normalizeH="0" baseline="0" dirty="0">
                          <a:ln>
                            <a:noFill/>
                          </a:ln>
                          <a:solidFill>
                            <a:schemeClr val="tx2"/>
                          </a:solidFill>
                          <a:effectLst/>
                          <a:latin typeface="Times New Roman" charset="0"/>
                          <a:ea typeface="ＭＳ Ｐゴシック" charset="0"/>
                          <a:cs typeface="ＭＳ Ｐゴシック" charset="0"/>
                        </a:rPr>
                        <a:t>F), SR(</a:t>
                      </a:r>
                      <a:r>
                        <a:rPr kumimoji="0" lang="en-US" sz="2400" b="0" i="0" u="sng" strike="noStrike" cap="none" normalizeH="0" baseline="0" dirty="0">
                          <a:ln>
                            <a:noFill/>
                          </a:ln>
                          <a:solidFill>
                            <a:schemeClr val="tx2"/>
                          </a:solidFill>
                          <a:effectLst/>
                          <a:latin typeface="Times New Roman" charset="0"/>
                          <a:ea typeface="ＭＳ Ｐゴシック" charset="0"/>
                          <a:cs typeface="ＭＳ Ｐゴシック" charset="0"/>
                        </a:rPr>
                        <a:t>+</a:t>
                      </a:r>
                      <a:r>
                        <a:rPr kumimoji="0" lang="en-US" sz="2400" b="0" i="0" u="none" strike="noStrike" cap="none" normalizeH="0" baseline="0" dirty="0">
                          <a:ln>
                            <a:noFill/>
                          </a:ln>
                          <a:solidFill>
                            <a:schemeClr val="tx2"/>
                          </a:solidFill>
                          <a:effectLst/>
                          <a:latin typeface="Times New Roman" charset="0"/>
                          <a:ea typeface="ＭＳ Ｐゴシック" charset="0"/>
                          <a:cs typeface="ＭＳ Ｐゴシック" charset="0"/>
                        </a:rPr>
                        <a:t>C, </a:t>
                      </a:r>
                      <a:r>
                        <a:rPr kumimoji="0" lang="en-US" sz="2400" b="0" i="0" u="sng" strike="noStrike" cap="none" normalizeH="0" baseline="0" dirty="0">
                          <a:ln>
                            <a:noFill/>
                          </a:ln>
                          <a:solidFill>
                            <a:schemeClr val="tx2"/>
                          </a:solidFill>
                          <a:effectLst/>
                          <a:latin typeface="Times New Roman" charset="0"/>
                          <a:ea typeface="ＭＳ Ｐゴシック" charset="0"/>
                          <a:cs typeface="ＭＳ Ｐゴシック" charset="0"/>
                        </a:rPr>
                        <a:t>+</a:t>
                      </a:r>
                      <a:r>
                        <a:rPr kumimoji="0" lang="en-US" sz="2400" b="0" i="0" u="none" strike="noStrike" cap="none" normalizeH="0" baseline="0" dirty="0">
                          <a:ln>
                            <a:noFill/>
                          </a:ln>
                          <a:solidFill>
                            <a:schemeClr val="tx2"/>
                          </a:solidFill>
                          <a:effectLst/>
                          <a:latin typeface="Times New Roman" charset="0"/>
                          <a:ea typeface="ＭＳ Ｐゴシック" charset="0"/>
                          <a:cs typeface="ＭＳ Ｐゴシック" charset="0"/>
                        </a:rPr>
                        <a:t>F</a:t>
                      </a:r>
                      <a:r>
                        <a:rPr kumimoji="0" lang="en-US" sz="2400" b="0" i="0" u="none" strike="noStrike" cap="none" normalizeH="0" baseline="0" dirty="0" smtClean="0">
                          <a:ln>
                            <a:noFill/>
                          </a:ln>
                          <a:solidFill>
                            <a:schemeClr val="tx2"/>
                          </a:solidFill>
                          <a:effectLst/>
                          <a:latin typeface="Times New Roman" charset="0"/>
                          <a:ea typeface="ＭＳ Ｐゴシック" charset="0"/>
                          <a:cs typeface="ＭＳ Ｐゴシック" charset="0"/>
                        </a:rPr>
                        <a:t>)</a:t>
                      </a:r>
                    </a:p>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400" b="0" i="0" u="none" strike="noStrike" cap="none" normalizeH="0" baseline="0" dirty="0" smtClean="0">
                        <a:ln>
                          <a:noFill/>
                        </a:ln>
                        <a:solidFill>
                          <a:schemeClr val="tx2"/>
                        </a:solidFill>
                        <a:effectLst/>
                        <a:latin typeface="Times New Roman" charset="0"/>
                        <a:ea typeface="ＭＳ Ｐゴシック" charset="0"/>
                        <a:cs typeface="ＭＳ Ｐゴシック" charset="0"/>
                      </a:endParaRPr>
                    </a:p>
                  </a:txBody>
                  <a:tcPr marT="45717" marB="45717"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DD7DF"/>
                    </a:solidFill>
                  </a:tcPr>
                </a:tc>
              </a:tr>
              <a:tr h="822920">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a:ln>
                            <a:noFill/>
                          </a:ln>
                          <a:solidFill>
                            <a:schemeClr val="tx2"/>
                          </a:solidFill>
                          <a:effectLst/>
                          <a:latin typeface="Times New Roman" charset="0"/>
                          <a:ea typeface="ＭＳ Ｐゴシック" charset="0"/>
                          <a:cs typeface="ＭＳ Ｐゴシック" charset="0"/>
                        </a:rPr>
                        <a:t>pedagogic device</a:t>
                      </a:r>
                    </a:p>
                    <a:p>
                      <a:pPr marL="0" marR="0" lvl="0" indent="0" algn="l" defTabSz="4572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chemeClr val="tx2"/>
                        </a:solidFill>
                        <a:effectLst/>
                        <a:latin typeface="Times New Roman" charset="0"/>
                        <a:ea typeface="ＭＳ Ｐゴシック" charset="0"/>
                        <a:cs typeface="ＭＳ Ｐゴシック" charset="0"/>
                      </a:endParaRPr>
                    </a:p>
                  </a:txBody>
                  <a:tcPr marT="45717" marB="45717"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CF0"/>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a:ln>
                            <a:noFill/>
                          </a:ln>
                          <a:solidFill>
                            <a:schemeClr val="tx2"/>
                          </a:solidFill>
                          <a:effectLst/>
                          <a:latin typeface="Times New Roman" charset="0"/>
                          <a:ea typeface="ＭＳ Ｐゴシック" charset="0"/>
                          <a:cs typeface="ＭＳ Ｐゴシック" charset="0"/>
                        </a:rPr>
                        <a:t>epistemic–pedagogic device</a:t>
                      </a:r>
                    </a:p>
                  </a:txBody>
                  <a:tcPr marT="45717" marB="45717"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CF0"/>
                    </a:solidFill>
                  </a:tcPr>
                </a:tc>
              </a:tr>
              <a:tr h="1060397">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a:ln>
                            <a:noFill/>
                          </a:ln>
                          <a:solidFill>
                            <a:schemeClr val="tx2"/>
                          </a:solidFill>
                          <a:effectLst/>
                          <a:latin typeface="Times New Roman" charset="0"/>
                          <a:ea typeface="ＭＳ Ｐゴシック" charset="0"/>
                          <a:cs typeface="ＭＳ Ｐゴシック" charset="0"/>
                        </a:rPr>
                        <a:t>knowledge structures</a:t>
                      </a:r>
                    </a:p>
                  </a:txBody>
                  <a:tcPr marT="45717" marB="45717"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DD7DF"/>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a:ln>
                            <a:noFill/>
                          </a:ln>
                          <a:solidFill>
                            <a:schemeClr val="tx2"/>
                          </a:solidFill>
                          <a:effectLst/>
                          <a:latin typeface="Times New Roman" charset="0"/>
                          <a:ea typeface="ＭＳ Ｐゴシック" charset="0"/>
                          <a:cs typeface="ＭＳ Ｐゴシック" charset="0"/>
                        </a:rPr>
                        <a:t>knowledge–knower structures</a:t>
                      </a:r>
                    </a:p>
                  </a:txBody>
                  <a:tcPr marT="45717" marB="45717"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DD7DF"/>
                    </a:solidFill>
                  </a:tcPr>
                </a:tc>
              </a:tr>
            </a:tbl>
          </a:graphicData>
        </a:graphic>
      </p:graphicFrame>
      <p:sp>
        <p:nvSpPr>
          <p:cNvPr id="54293" name="Footer Placeholder 4"/>
          <p:cNvSpPr>
            <a:spLocks noGrp="1"/>
          </p:cNvSpPr>
          <p:nvPr>
            <p:ph type="ftr" sz="quarter" idx="1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fontAlgn="base" hangingPunct="1">
              <a:spcBef>
                <a:spcPct val="0"/>
              </a:spcBef>
              <a:spcAft>
                <a:spcPct val="0"/>
              </a:spcAft>
            </a:pPr>
            <a:r>
              <a:rPr lang="en-US" sz="1400">
                <a:solidFill>
                  <a:schemeClr val="tx2"/>
                </a:solidFill>
                <a:latin typeface="Times New Roman" charset="0"/>
              </a:rPr>
              <a:t>www.legitimationcodetheory.com</a:t>
            </a:r>
          </a:p>
        </p:txBody>
      </p:sp>
      <p:sp>
        <p:nvSpPr>
          <p:cNvPr id="54294" name="Slide Number Placeholder 5"/>
          <p:cNvSpPr>
            <a:spLocks noGrp="1"/>
          </p:cNvSpPr>
          <p:nvPr>
            <p:ph type="sldNum" sz="quarter" idx="1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DED9F529-1E68-0044-AB73-7DEC683A8AE6}" type="slidenum">
              <a:rPr lang="en-US" sz="1400">
                <a:solidFill>
                  <a:srgbClr val="09213B"/>
                </a:solidFill>
                <a:latin typeface="Times New Roman" charset="0"/>
              </a:rPr>
              <a:pPr eaLnBrk="1" hangingPunct="1"/>
              <a:t>54</a:t>
            </a:fld>
            <a:endParaRPr lang="en-US" sz="1400">
              <a:solidFill>
                <a:srgbClr val="09213B"/>
              </a:solidFill>
              <a:latin typeface="Times New Roman" charset="0"/>
            </a:endParaRPr>
          </a:p>
        </p:txBody>
      </p:sp>
      <p:sp>
        <p:nvSpPr>
          <p:cNvPr id="8" name="Content Placeholder 3"/>
          <p:cNvSpPr>
            <a:spLocks noGrp="1"/>
          </p:cNvSpPr>
          <p:nvPr>
            <p:ph sz="quarter" idx="13"/>
          </p:nvPr>
        </p:nvSpPr>
        <p:spPr bwMode="auto">
          <a:xfrm>
            <a:off x="0" y="1181100"/>
            <a:ext cx="1127125" cy="5676900"/>
          </a:xfrm>
          <a:gradFill>
            <a:gsLst>
              <a:gs pos="0">
                <a:srgbClr val="000028"/>
              </a:gs>
              <a:gs pos="100000">
                <a:schemeClr val="bg1"/>
              </a:gs>
              <a:gs pos="40000">
                <a:srgbClr val="000028"/>
              </a:gs>
            </a:gsLst>
          </a:gradFill>
          <a:ln>
            <a:miter lim="800000"/>
            <a:headEnd/>
            <a:tailEnd/>
          </a:ln>
        </p:spPr>
        <p:txBody>
          <a:bodyPr wrap="square" lIns="91440" tIns="45720" rIns="91440" bIns="45720" numCol="1" anchor="t" anchorCtr="0" compatLnSpc="1">
            <a:prstTxWarp prst="textNoShape">
              <a:avLst/>
            </a:prstTxWarp>
          </a:bodyPr>
          <a:lstStyle/>
          <a:p>
            <a:pPr eaLnBrk="1" hangingPunct="1">
              <a:defRPr/>
            </a:pPr>
            <a:endParaRPr lang="en-US" dirty="0"/>
          </a:p>
        </p:txBody>
      </p:sp>
    </p:spTree>
    <p:extLst>
      <p:ext uri="{BB962C8B-B14F-4D97-AF65-F5344CB8AC3E}">
        <p14:creationId xmlns:p14="http://schemas.microsoft.com/office/powerpoint/2010/main" val="3108966355"/>
      </p:ext>
    </p:extLst>
  </p:cSld>
  <p:clrMapOvr>
    <a:masterClrMapping/>
  </p:clrMapOvr>
  <p:timing>
    <p:tnLst>
      <p:par>
        <p:cTn xmlns:p14="http://schemas.microsoft.com/office/powerpoint/2010/mai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6"/>
          <p:cNvGraphicFramePr>
            <a:graphicFrameLocks noGrp="1"/>
          </p:cNvGraphicFramePr>
          <p:nvPr>
            <p:ph idx="1"/>
          </p:nvPr>
        </p:nvGraphicFramePr>
        <p:xfrm>
          <a:off x="1270000" y="1341438"/>
          <a:ext cx="7778750" cy="4480235"/>
        </p:xfrm>
        <a:graphic>
          <a:graphicData uri="http://schemas.openxmlformats.org/drawingml/2006/table">
            <a:tbl>
              <a:tblPr/>
              <a:tblGrid>
                <a:gridCol w="2841625"/>
                <a:gridCol w="4937125"/>
              </a:tblGrid>
              <a:tr h="822920">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2400" b="1" i="0" u="none" strike="noStrike" cap="none" normalizeH="0" baseline="0">
                          <a:ln>
                            <a:noFill/>
                          </a:ln>
                          <a:solidFill>
                            <a:srgbClr val="FFFFFF"/>
                          </a:solidFill>
                          <a:effectLst/>
                          <a:latin typeface="Times New Roman" charset="0"/>
                          <a:ea typeface="ＭＳ Ｐゴシック" charset="0"/>
                          <a:cs typeface="ＭＳ Ｐゴシック" charset="0"/>
                        </a:rPr>
                        <a:t>Inherited concepts</a:t>
                      </a:r>
                    </a:p>
                  </a:txBody>
                  <a:tcPr marT="45717" marB="45717"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2400" b="1" i="0" u="none" strike="noStrike" cap="none" normalizeH="0" baseline="0">
                          <a:ln>
                            <a:noFill/>
                          </a:ln>
                          <a:solidFill>
                            <a:srgbClr val="FFFFFF"/>
                          </a:solidFill>
                          <a:effectLst/>
                          <a:latin typeface="Times New Roman" charset="0"/>
                          <a:ea typeface="ＭＳ Ｐゴシック" charset="0"/>
                          <a:cs typeface="ＭＳ Ｐゴシック" charset="0"/>
                        </a:rPr>
                        <a:t>LCT (Specialization)</a:t>
                      </a:r>
                    </a:p>
                    <a:p>
                      <a:pPr marL="0" marR="0" lvl="0" indent="0" algn="l" defTabSz="457200" rtl="0" eaLnBrk="1" fontAlgn="base" latinLnBrk="0" hangingPunct="1">
                        <a:lnSpc>
                          <a:spcPct val="100000"/>
                        </a:lnSpc>
                        <a:spcBef>
                          <a:spcPct val="0"/>
                        </a:spcBef>
                        <a:spcAft>
                          <a:spcPct val="0"/>
                        </a:spcAft>
                        <a:buClrTx/>
                        <a:buSzTx/>
                        <a:buFontTx/>
                        <a:buNone/>
                        <a:tabLst/>
                      </a:pPr>
                      <a:endParaRPr kumimoji="0" lang="en-US" sz="2400" b="1" i="0" u="none" strike="noStrike" cap="none" normalizeH="0" baseline="0">
                        <a:ln>
                          <a:noFill/>
                        </a:ln>
                        <a:solidFill>
                          <a:srgbClr val="FFFFFF"/>
                        </a:solidFill>
                        <a:effectLst/>
                        <a:latin typeface="Times New Roman" charset="0"/>
                        <a:ea typeface="ＭＳ Ｐゴシック" charset="0"/>
                        <a:cs typeface="ＭＳ Ｐゴシック" charset="0"/>
                      </a:endParaRPr>
                    </a:p>
                  </a:txBody>
                  <a:tcPr marT="45717" marB="45717"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r>
              <a:tr h="1773689">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a:ln>
                            <a:noFill/>
                          </a:ln>
                          <a:solidFill>
                            <a:schemeClr val="tx2"/>
                          </a:solidFill>
                          <a:effectLst/>
                          <a:latin typeface="Times New Roman" charset="0"/>
                          <a:ea typeface="ＭＳ Ｐゴシック" charset="0"/>
                          <a:cs typeface="ＭＳ Ｐゴシック" charset="0"/>
                        </a:rPr>
                        <a:t>pedagogic codes</a:t>
                      </a:r>
                    </a:p>
                    <a:p>
                      <a:pPr marL="0" marR="0" lvl="0" indent="0" algn="l" defTabSz="457200" rtl="0" eaLnBrk="1" fontAlgn="base" latinLnBrk="0" hangingPunct="1">
                        <a:lnSpc>
                          <a:spcPct val="100000"/>
                        </a:lnSpc>
                        <a:spcBef>
                          <a:spcPct val="0"/>
                        </a:spcBef>
                        <a:spcAft>
                          <a:spcPct val="0"/>
                        </a:spcAft>
                        <a:buClrTx/>
                        <a:buSzTx/>
                        <a:buFontTx/>
                        <a:buNone/>
                        <a:tabLst/>
                      </a:pPr>
                      <a:r>
                        <a:rPr kumimoji="0" lang="en-US" sz="2400" b="0" i="0" u="sng" strike="noStrike" cap="none" normalizeH="0" baseline="0">
                          <a:ln>
                            <a:noFill/>
                          </a:ln>
                          <a:solidFill>
                            <a:srgbClr val="C00000"/>
                          </a:solidFill>
                          <a:effectLst/>
                          <a:latin typeface="Times New Roman" charset="0"/>
                          <a:ea typeface="ＭＳ Ｐゴシック" charset="0"/>
                          <a:cs typeface="ＭＳ Ｐゴシック" charset="0"/>
                        </a:rPr>
                        <a:t>+</a:t>
                      </a:r>
                      <a:r>
                        <a:rPr kumimoji="0" lang="en-US" sz="2400" b="0" i="0" u="none" strike="noStrike" cap="none" normalizeH="0" baseline="0">
                          <a:ln>
                            <a:noFill/>
                          </a:ln>
                          <a:solidFill>
                            <a:srgbClr val="C00000"/>
                          </a:solidFill>
                          <a:effectLst/>
                          <a:latin typeface="Times New Roman" charset="0"/>
                          <a:ea typeface="ＭＳ Ｐゴシック" charset="0"/>
                          <a:cs typeface="ＭＳ Ｐゴシック" charset="0"/>
                        </a:rPr>
                        <a:t>C,</a:t>
                      </a:r>
                      <a:r>
                        <a:rPr kumimoji="0" lang="en-US" sz="2400" b="0" i="0" u="sng" strike="noStrike" cap="none" normalizeH="0" baseline="0">
                          <a:ln>
                            <a:noFill/>
                          </a:ln>
                          <a:solidFill>
                            <a:srgbClr val="C00000"/>
                          </a:solidFill>
                          <a:effectLst/>
                          <a:latin typeface="Times New Roman" charset="0"/>
                          <a:ea typeface="ＭＳ Ｐゴシック" charset="0"/>
                          <a:cs typeface="ＭＳ Ｐゴシック" charset="0"/>
                        </a:rPr>
                        <a:t> +</a:t>
                      </a:r>
                      <a:r>
                        <a:rPr kumimoji="0" lang="en-US" sz="2400" b="0" i="0" u="none" strike="noStrike" cap="none" normalizeH="0" baseline="0">
                          <a:ln>
                            <a:noFill/>
                          </a:ln>
                          <a:solidFill>
                            <a:srgbClr val="C00000"/>
                          </a:solidFill>
                          <a:effectLst/>
                          <a:latin typeface="Times New Roman" charset="0"/>
                          <a:ea typeface="ＭＳ Ｐゴシック" charset="0"/>
                          <a:cs typeface="ＭＳ Ｐゴシック" charset="0"/>
                        </a:rPr>
                        <a:t>F</a:t>
                      </a:r>
                    </a:p>
                  </a:txBody>
                  <a:tcPr marT="45717" marB="45717"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DD7DF"/>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a:ln>
                            <a:noFill/>
                          </a:ln>
                          <a:solidFill>
                            <a:schemeClr val="tx2"/>
                          </a:solidFill>
                          <a:effectLst/>
                          <a:latin typeface="Times New Roman" charset="0"/>
                          <a:ea typeface="ＭＳ Ｐゴシック" charset="0"/>
                          <a:cs typeface="ＭＳ Ｐゴシック" charset="0"/>
                        </a:rPr>
                        <a:t>specialization codes</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a:ln>
                            <a:noFill/>
                          </a:ln>
                          <a:solidFill>
                            <a:schemeClr val="tx2"/>
                          </a:solidFill>
                          <a:effectLst/>
                          <a:latin typeface="Times New Roman" charset="0"/>
                          <a:ea typeface="ＭＳ Ｐゴシック" charset="0"/>
                          <a:cs typeface="ＭＳ Ｐゴシック" charset="0"/>
                        </a:rPr>
                        <a:t>ER+/</a:t>
                      </a:r>
                      <a:r>
                        <a:rPr kumimoji="0" lang="en-US" sz="2400" b="0" i="0" u="none" strike="noStrike" cap="none" normalizeH="0" baseline="0" dirty="0">
                          <a:ln>
                            <a:noFill/>
                          </a:ln>
                          <a:solidFill>
                            <a:schemeClr val="tx2"/>
                          </a:solidFill>
                          <a:effectLst/>
                          <a:latin typeface="Times New Roman" charset="0"/>
                          <a:ea typeface="ＭＳ Ｐゴシック" charset="0"/>
                          <a:cs typeface="Times New Roman" charset="0"/>
                        </a:rPr>
                        <a:t>–</a:t>
                      </a:r>
                      <a:r>
                        <a:rPr kumimoji="0" lang="en-US" sz="2400" b="0" i="0" u="none" strike="noStrike" cap="none" normalizeH="0" baseline="0" dirty="0">
                          <a:ln>
                            <a:noFill/>
                          </a:ln>
                          <a:solidFill>
                            <a:schemeClr val="tx2"/>
                          </a:solidFill>
                          <a:effectLst/>
                          <a:latin typeface="Times New Roman" charset="0"/>
                          <a:ea typeface="ＭＳ Ｐゴシック" charset="0"/>
                          <a:cs typeface="ＭＳ Ｐゴシック" charset="0"/>
                        </a:rPr>
                        <a:t>, SR+/</a:t>
                      </a:r>
                      <a:r>
                        <a:rPr kumimoji="0" lang="en-US" sz="2400" b="0" i="0" u="none" strike="noStrike" cap="none" normalizeH="0" baseline="0" dirty="0">
                          <a:ln>
                            <a:noFill/>
                          </a:ln>
                          <a:solidFill>
                            <a:schemeClr val="tx2"/>
                          </a:solidFill>
                          <a:effectLst/>
                          <a:latin typeface="Times New Roman" charset="0"/>
                          <a:ea typeface="ＭＳ Ｐゴシック" charset="0"/>
                          <a:cs typeface="Times New Roman" charset="0"/>
                        </a:rPr>
                        <a:t>–</a:t>
                      </a:r>
                      <a:r>
                        <a:rPr kumimoji="0" lang="en-US" sz="2400" b="0" i="0" u="none" strike="noStrike" cap="none" normalizeH="0" baseline="0" dirty="0">
                          <a:ln>
                            <a:noFill/>
                          </a:ln>
                          <a:solidFill>
                            <a:schemeClr val="tx2"/>
                          </a:solidFill>
                          <a:effectLst/>
                          <a:latin typeface="Times New Roman" charset="0"/>
                          <a:ea typeface="ＭＳ Ｐゴシック" charset="0"/>
                          <a:cs typeface="ＭＳ Ｐゴシック" charset="0"/>
                        </a:rPr>
                        <a:t> </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smtClean="0">
                          <a:ln>
                            <a:noFill/>
                          </a:ln>
                          <a:solidFill>
                            <a:schemeClr val="tx2"/>
                          </a:solidFill>
                          <a:effectLst/>
                          <a:latin typeface="Times New Roman" charset="0"/>
                          <a:ea typeface="ＭＳ Ｐゴシック" charset="0"/>
                          <a:cs typeface="ＭＳ Ｐゴシック" charset="0"/>
                        </a:rPr>
                        <a:t>abbreviates : ER</a:t>
                      </a:r>
                      <a:r>
                        <a:rPr kumimoji="0" lang="en-US" sz="2400" b="0" i="0" u="none" strike="noStrike" cap="none" normalizeH="0" baseline="0" dirty="0">
                          <a:ln>
                            <a:noFill/>
                          </a:ln>
                          <a:solidFill>
                            <a:schemeClr val="tx2"/>
                          </a:solidFill>
                          <a:effectLst/>
                          <a:latin typeface="Times New Roman" charset="0"/>
                          <a:ea typeface="ＭＳ Ｐゴシック" charset="0"/>
                          <a:cs typeface="ＭＳ Ｐゴシック" charset="0"/>
                        </a:rPr>
                        <a:t>(</a:t>
                      </a:r>
                      <a:r>
                        <a:rPr kumimoji="0" lang="en-US" sz="2400" b="0" i="0" u="sng" strike="noStrike" cap="none" normalizeH="0" baseline="0" dirty="0">
                          <a:ln>
                            <a:noFill/>
                          </a:ln>
                          <a:solidFill>
                            <a:srgbClr val="C00000"/>
                          </a:solidFill>
                          <a:effectLst/>
                          <a:latin typeface="Times New Roman" charset="0"/>
                          <a:ea typeface="ＭＳ Ｐゴシック" charset="0"/>
                          <a:cs typeface="ＭＳ Ｐゴシック" charset="0"/>
                        </a:rPr>
                        <a:t>+</a:t>
                      </a:r>
                      <a:r>
                        <a:rPr kumimoji="0" lang="en-US" sz="2400" b="0" i="0" u="none" strike="noStrike" cap="none" normalizeH="0" baseline="0" dirty="0">
                          <a:ln>
                            <a:noFill/>
                          </a:ln>
                          <a:solidFill>
                            <a:srgbClr val="C00000"/>
                          </a:solidFill>
                          <a:effectLst/>
                          <a:latin typeface="Times New Roman" charset="0"/>
                          <a:ea typeface="ＭＳ Ｐゴシック" charset="0"/>
                          <a:cs typeface="ＭＳ Ｐゴシック" charset="0"/>
                        </a:rPr>
                        <a:t>C, </a:t>
                      </a:r>
                      <a:r>
                        <a:rPr kumimoji="0" lang="en-US" sz="2400" b="0" i="0" u="sng" strike="noStrike" cap="none" normalizeH="0" baseline="0" dirty="0">
                          <a:ln>
                            <a:noFill/>
                          </a:ln>
                          <a:solidFill>
                            <a:srgbClr val="C00000"/>
                          </a:solidFill>
                          <a:effectLst/>
                          <a:latin typeface="Times New Roman" charset="0"/>
                          <a:ea typeface="ＭＳ Ｐゴシック" charset="0"/>
                          <a:cs typeface="ＭＳ Ｐゴシック" charset="0"/>
                        </a:rPr>
                        <a:t>+</a:t>
                      </a:r>
                      <a:r>
                        <a:rPr kumimoji="0" lang="en-US" sz="2400" b="0" i="0" u="none" strike="noStrike" cap="none" normalizeH="0" baseline="0" dirty="0">
                          <a:ln>
                            <a:noFill/>
                          </a:ln>
                          <a:solidFill>
                            <a:srgbClr val="C00000"/>
                          </a:solidFill>
                          <a:effectLst/>
                          <a:latin typeface="Times New Roman" charset="0"/>
                          <a:ea typeface="ＭＳ Ｐゴシック" charset="0"/>
                          <a:cs typeface="ＭＳ Ｐゴシック" charset="0"/>
                        </a:rPr>
                        <a:t>F</a:t>
                      </a:r>
                      <a:r>
                        <a:rPr kumimoji="0" lang="en-US" sz="2400" b="0" i="0" u="none" strike="noStrike" cap="none" normalizeH="0" baseline="0" dirty="0">
                          <a:ln>
                            <a:noFill/>
                          </a:ln>
                          <a:solidFill>
                            <a:schemeClr val="tx2"/>
                          </a:solidFill>
                          <a:effectLst/>
                          <a:latin typeface="Times New Roman" charset="0"/>
                          <a:ea typeface="ＭＳ Ｐゴシック" charset="0"/>
                          <a:cs typeface="ＭＳ Ｐゴシック" charset="0"/>
                        </a:rPr>
                        <a:t>), SR(</a:t>
                      </a:r>
                      <a:r>
                        <a:rPr kumimoji="0" lang="en-US" sz="2400" b="0" i="0" u="sng" strike="noStrike" cap="none" normalizeH="0" baseline="0" dirty="0">
                          <a:ln>
                            <a:noFill/>
                          </a:ln>
                          <a:solidFill>
                            <a:srgbClr val="C00000"/>
                          </a:solidFill>
                          <a:effectLst/>
                          <a:latin typeface="Times New Roman" charset="0"/>
                          <a:ea typeface="ＭＳ Ｐゴシック" charset="0"/>
                          <a:cs typeface="ＭＳ Ｐゴシック" charset="0"/>
                        </a:rPr>
                        <a:t>+</a:t>
                      </a:r>
                      <a:r>
                        <a:rPr kumimoji="0" lang="en-US" sz="2400" b="0" i="0" u="none" strike="noStrike" cap="none" normalizeH="0" baseline="0" dirty="0">
                          <a:ln>
                            <a:noFill/>
                          </a:ln>
                          <a:solidFill>
                            <a:srgbClr val="C00000"/>
                          </a:solidFill>
                          <a:effectLst/>
                          <a:latin typeface="Times New Roman" charset="0"/>
                          <a:ea typeface="ＭＳ Ｐゴシック" charset="0"/>
                          <a:cs typeface="ＭＳ Ｐゴシック" charset="0"/>
                        </a:rPr>
                        <a:t>C, </a:t>
                      </a:r>
                      <a:r>
                        <a:rPr kumimoji="0" lang="en-US" sz="2400" b="0" i="0" u="sng" strike="noStrike" cap="none" normalizeH="0" baseline="0" dirty="0">
                          <a:ln>
                            <a:noFill/>
                          </a:ln>
                          <a:solidFill>
                            <a:srgbClr val="C00000"/>
                          </a:solidFill>
                          <a:effectLst/>
                          <a:latin typeface="Times New Roman" charset="0"/>
                          <a:ea typeface="ＭＳ Ｐゴシック" charset="0"/>
                          <a:cs typeface="ＭＳ Ｐゴシック" charset="0"/>
                        </a:rPr>
                        <a:t>+</a:t>
                      </a:r>
                      <a:r>
                        <a:rPr kumimoji="0" lang="en-US" sz="2400" b="0" i="0" u="none" strike="noStrike" cap="none" normalizeH="0" baseline="0" dirty="0">
                          <a:ln>
                            <a:noFill/>
                          </a:ln>
                          <a:solidFill>
                            <a:srgbClr val="C00000"/>
                          </a:solidFill>
                          <a:effectLst/>
                          <a:latin typeface="Times New Roman" charset="0"/>
                          <a:ea typeface="ＭＳ Ｐゴシック" charset="0"/>
                          <a:cs typeface="ＭＳ Ｐゴシック" charset="0"/>
                        </a:rPr>
                        <a:t>F</a:t>
                      </a:r>
                      <a:r>
                        <a:rPr kumimoji="0" lang="en-US" sz="2400" b="0" i="0" u="none" strike="noStrike" cap="none" normalizeH="0" baseline="0" dirty="0" smtClean="0">
                          <a:ln>
                            <a:noFill/>
                          </a:ln>
                          <a:solidFill>
                            <a:schemeClr val="tx2"/>
                          </a:solidFill>
                          <a:effectLst/>
                          <a:latin typeface="Times New Roman" charset="0"/>
                          <a:ea typeface="ＭＳ Ｐゴシック" charset="0"/>
                          <a:cs typeface="ＭＳ Ｐゴシック" charset="0"/>
                        </a:rPr>
                        <a:t>)</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smtClean="0">
                          <a:ln>
                            <a:noFill/>
                          </a:ln>
                          <a:solidFill>
                            <a:schemeClr val="tx2"/>
                          </a:solidFill>
                          <a:effectLst/>
                          <a:latin typeface="Times New Roman" charset="0"/>
                          <a:ea typeface="ＭＳ Ｐゴシック" charset="0"/>
                          <a:cs typeface="ＭＳ Ｐゴシック" charset="0"/>
                        </a:rPr>
                        <a:t> </a:t>
                      </a:r>
                      <a:endParaRPr kumimoji="0" lang="en-US" sz="2400" b="0" i="0" u="none" strike="noStrike" cap="none" normalizeH="0" baseline="0" dirty="0">
                        <a:ln>
                          <a:noFill/>
                        </a:ln>
                        <a:solidFill>
                          <a:schemeClr val="tx2"/>
                        </a:solidFill>
                        <a:effectLst/>
                        <a:latin typeface="Times New Roman" charset="0"/>
                        <a:ea typeface="ＭＳ Ｐゴシック" charset="0"/>
                        <a:cs typeface="ＭＳ Ｐゴシック" charset="0"/>
                      </a:endParaRPr>
                    </a:p>
                  </a:txBody>
                  <a:tcPr marT="45717" marB="45717"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DD7DF"/>
                    </a:solidFill>
                  </a:tcPr>
                </a:tc>
              </a:tr>
              <a:tr h="822920">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a:ln>
                            <a:noFill/>
                          </a:ln>
                          <a:solidFill>
                            <a:srgbClr val="C00000"/>
                          </a:solidFill>
                          <a:effectLst/>
                          <a:latin typeface="Times New Roman" charset="0"/>
                          <a:ea typeface="ＭＳ Ｐゴシック" charset="0"/>
                          <a:cs typeface="ＭＳ Ｐゴシック" charset="0"/>
                        </a:rPr>
                        <a:t>pedagogic device</a:t>
                      </a:r>
                    </a:p>
                    <a:p>
                      <a:pPr marL="0" marR="0" lvl="0" indent="0" algn="l" defTabSz="4572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chemeClr val="tx2"/>
                        </a:solidFill>
                        <a:effectLst/>
                        <a:latin typeface="Times New Roman" charset="0"/>
                        <a:ea typeface="ＭＳ Ｐゴシック" charset="0"/>
                        <a:cs typeface="ＭＳ Ｐゴシック" charset="0"/>
                      </a:endParaRPr>
                    </a:p>
                  </a:txBody>
                  <a:tcPr marT="45717" marB="45717"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CF0"/>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a:ln>
                            <a:noFill/>
                          </a:ln>
                          <a:solidFill>
                            <a:schemeClr val="tx2"/>
                          </a:solidFill>
                          <a:effectLst/>
                          <a:latin typeface="Times New Roman" charset="0"/>
                          <a:ea typeface="ＭＳ Ｐゴシック" charset="0"/>
                          <a:cs typeface="ＭＳ Ｐゴシック" charset="0"/>
                        </a:rPr>
                        <a:t>epistemic–</a:t>
                      </a:r>
                      <a:r>
                        <a:rPr kumimoji="0" lang="en-US" sz="2400" b="0" i="0" u="none" strike="noStrike" cap="none" normalizeH="0" baseline="0">
                          <a:ln>
                            <a:noFill/>
                          </a:ln>
                          <a:solidFill>
                            <a:srgbClr val="C00000"/>
                          </a:solidFill>
                          <a:effectLst/>
                          <a:latin typeface="Times New Roman" charset="0"/>
                          <a:ea typeface="ＭＳ Ｐゴシック" charset="0"/>
                          <a:cs typeface="ＭＳ Ｐゴシック" charset="0"/>
                        </a:rPr>
                        <a:t>pedagogic device</a:t>
                      </a:r>
                    </a:p>
                  </a:txBody>
                  <a:tcPr marT="45717" marB="45717"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CF0"/>
                    </a:solidFill>
                  </a:tcPr>
                </a:tc>
              </a:tr>
              <a:tr h="1060397">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a:ln>
                            <a:noFill/>
                          </a:ln>
                          <a:solidFill>
                            <a:srgbClr val="C00000"/>
                          </a:solidFill>
                          <a:effectLst/>
                          <a:latin typeface="Times New Roman" charset="0"/>
                          <a:ea typeface="ＭＳ Ｐゴシック" charset="0"/>
                          <a:cs typeface="ＭＳ Ｐゴシック" charset="0"/>
                        </a:rPr>
                        <a:t>knowledge structures</a:t>
                      </a:r>
                    </a:p>
                  </a:txBody>
                  <a:tcPr marT="45717" marB="45717"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DD7DF"/>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a:ln>
                            <a:noFill/>
                          </a:ln>
                          <a:solidFill>
                            <a:srgbClr val="C00000"/>
                          </a:solidFill>
                          <a:effectLst/>
                          <a:latin typeface="Times New Roman" charset="0"/>
                          <a:ea typeface="ＭＳ Ｐゴシック" charset="0"/>
                          <a:cs typeface="ＭＳ Ｐゴシック" charset="0"/>
                        </a:rPr>
                        <a:t>knowledge</a:t>
                      </a:r>
                      <a:r>
                        <a:rPr kumimoji="0" lang="en-US" sz="2400" b="0" i="0" u="none" strike="noStrike" cap="none" normalizeH="0" baseline="0" dirty="0">
                          <a:ln>
                            <a:noFill/>
                          </a:ln>
                          <a:solidFill>
                            <a:schemeClr val="tx2"/>
                          </a:solidFill>
                          <a:effectLst/>
                          <a:latin typeface="Times New Roman" charset="0"/>
                          <a:ea typeface="ＭＳ Ｐゴシック" charset="0"/>
                          <a:cs typeface="ＭＳ Ｐゴシック" charset="0"/>
                        </a:rPr>
                        <a:t>–knower </a:t>
                      </a:r>
                      <a:r>
                        <a:rPr kumimoji="0" lang="en-US" sz="2400" b="0" i="0" u="none" strike="noStrike" cap="none" normalizeH="0" baseline="0" dirty="0">
                          <a:ln>
                            <a:noFill/>
                          </a:ln>
                          <a:solidFill>
                            <a:srgbClr val="C00000"/>
                          </a:solidFill>
                          <a:effectLst/>
                          <a:latin typeface="Times New Roman" charset="0"/>
                          <a:ea typeface="ＭＳ Ｐゴシック" charset="0"/>
                          <a:cs typeface="ＭＳ Ｐゴシック" charset="0"/>
                        </a:rPr>
                        <a:t>structures</a:t>
                      </a:r>
                    </a:p>
                  </a:txBody>
                  <a:tcPr marT="45717" marB="45717"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DD7DF"/>
                    </a:solidFill>
                  </a:tcPr>
                </a:tc>
              </a:tr>
            </a:tbl>
          </a:graphicData>
        </a:graphic>
      </p:graphicFrame>
      <p:sp>
        <p:nvSpPr>
          <p:cNvPr id="55314" name="Footer Placeholder 4"/>
          <p:cNvSpPr>
            <a:spLocks noGrp="1"/>
          </p:cNvSpPr>
          <p:nvPr>
            <p:ph type="ftr" sz="quarter" idx="1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fontAlgn="base" hangingPunct="1">
              <a:spcBef>
                <a:spcPct val="0"/>
              </a:spcBef>
              <a:spcAft>
                <a:spcPct val="0"/>
              </a:spcAft>
            </a:pPr>
            <a:r>
              <a:rPr lang="en-US" sz="1400">
                <a:solidFill>
                  <a:schemeClr val="tx2"/>
                </a:solidFill>
                <a:latin typeface="Times New Roman" charset="0"/>
              </a:rPr>
              <a:t>www.legitimationcodetheory.com</a:t>
            </a:r>
          </a:p>
        </p:txBody>
      </p:sp>
      <p:sp>
        <p:nvSpPr>
          <p:cNvPr id="55315" name="Slide Number Placeholder 5"/>
          <p:cNvSpPr>
            <a:spLocks noGrp="1"/>
          </p:cNvSpPr>
          <p:nvPr>
            <p:ph type="sldNum" sz="quarter" idx="1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AF0024F1-0019-314D-AE67-AB9CAA890D84}" type="slidenum">
              <a:rPr lang="en-US" sz="1400">
                <a:solidFill>
                  <a:srgbClr val="09213B"/>
                </a:solidFill>
                <a:latin typeface="Times New Roman" charset="0"/>
              </a:rPr>
              <a:pPr eaLnBrk="1" hangingPunct="1"/>
              <a:t>55</a:t>
            </a:fld>
            <a:endParaRPr lang="en-US" sz="1400">
              <a:solidFill>
                <a:srgbClr val="09213B"/>
              </a:solidFill>
              <a:latin typeface="Times New Roman" charset="0"/>
            </a:endParaRPr>
          </a:p>
        </p:txBody>
      </p:sp>
      <p:sp>
        <p:nvSpPr>
          <p:cNvPr id="8" name="Content Placeholder 3"/>
          <p:cNvSpPr>
            <a:spLocks noGrp="1"/>
          </p:cNvSpPr>
          <p:nvPr>
            <p:ph sz="quarter" idx="13"/>
          </p:nvPr>
        </p:nvSpPr>
        <p:spPr bwMode="auto">
          <a:xfrm>
            <a:off x="0" y="1181100"/>
            <a:ext cx="1127125" cy="5676900"/>
          </a:xfrm>
          <a:gradFill>
            <a:gsLst>
              <a:gs pos="0">
                <a:srgbClr val="000028"/>
              </a:gs>
              <a:gs pos="100000">
                <a:schemeClr val="bg1"/>
              </a:gs>
              <a:gs pos="40000">
                <a:srgbClr val="000028"/>
              </a:gs>
            </a:gsLst>
          </a:gradFill>
          <a:ln>
            <a:miter lim="800000"/>
            <a:headEnd/>
            <a:tailEnd/>
          </a:ln>
        </p:spPr>
        <p:txBody>
          <a:bodyPr wrap="square" lIns="91440" tIns="45720" rIns="91440" bIns="45720" numCol="1" anchor="t" anchorCtr="0" compatLnSpc="1">
            <a:prstTxWarp prst="textNoShape">
              <a:avLst/>
            </a:prstTxWarp>
          </a:bodyPr>
          <a:lstStyle/>
          <a:p>
            <a:pPr eaLnBrk="1" hangingPunct="1">
              <a:defRPr/>
            </a:pPr>
            <a:endParaRPr lang="en-US" dirty="0"/>
          </a:p>
        </p:txBody>
      </p:sp>
      <p:sp>
        <p:nvSpPr>
          <p:cNvPr id="37909" name="Title 8"/>
          <p:cNvSpPr>
            <a:spLocks noGrp="1"/>
          </p:cNvSpPr>
          <p:nvPr>
            <p:ph type="title"/>
          </p:nvPr>
        </p:nvSpPr>
        <p:spPr bwMode="auto">
          <a:xfrm>
            <a:off x="1270000" y="161925"/>
            <a:ext cx="7620000" cy="1019175"/>
          </a:xfrm>
          <a:effectLst>
            <a:glow rad="101600">
              <a:schemeClr val="bg1">
                <a:lumMod val="65000"/>
                <a:alpha val="75000"/>
              </a:schemeClr>
            </a:glow>
          </a:effectLst>
          <a:extLst>
            <a:ext uri="{909E8E84-426E-40dd-AFC4-6F175D3DCCD1}">
              <a14:hiddenFill xmlns:a14="http://schemas.microsoft.com/office/drawing/2010/main">
                <a:gradFill rotWithShape="1">
                  <a:gsLst>
                    <a:gs pos="0">
                      <a:srgbClr val="FFFFFF"/>
                    </a:gs>
                    <a:gs pos="9000">
                      <a:srgbClr val="000032"/>
                    </a:gs>
                    <a:gs pos="100000">
                      <a:srgbClr val="000032"/>
                    </a:gs>
                  </a:gsLst>
                  <a:lin ang="5400000"/>
                </a:gradFill>
              </a14:hiddenFill>
            </a:ext>
          </a:extLst>
        </p:spPr>
        <p:txBody>
          <a:bodyPr/>
          <a:lstStyle/>
          <a:p>
            <a:pPr>
              <a:defRPr/>
            </a:pPr>
            <a:r>
              <a:rPr lang="en-US" sz="3600">
                <a:latin typeface="Times New Roman" charset="0"/>
                <a:ea typeface="ＭＳ Ｐゴシック" charset="0"/>
                <a:cs typeface="ＭＳ Ｐゴシック" charset="0"/>
              </a:rPr>
              <a:t>Extending and integrating code theory</a:t>
            </a:r>
          </a:p>
        </p:txBody>
      </p:sp>
    </p:spTree>
    <p:extLst>
      <p:ext uri="{BB962C8B-B14F-4D97-AF65-F5344CB8AC3E}">
        <p14:creationId xmlns:p14="http://schemas.microsoft.com/office/powerpoint/2010/main" val="1623408686"/>
      </p:ext>
    </p:extLst>
  </p:cSld>
  <p:clrMapOvr>
    <a:masterClrMapping/>
  </p:clrMapOvr>
  <p:timing>
    <p:tnLst>
      <p:par>
        <p:cTn xmlns:p14="http://schemas.microsoft.com/office/powerpoint/2010/mai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70000" y="161925"/>
            <a:ext cx="7620000" cy="1019175"/>
          </a:xfrm>
        </p:spPr>
        <p:txBody>
          <a:bodyPr/>
          <a:lstStyle/>
          <a:p>
            <a:pPr eaLnBrk="1" hangingPunct="1">
              <a:defRPr/>
            </a:pPr>
            <a:r>
              <a:rPr lang="en-US" dirty="0" smtClean="0"/>
              <a:t>LCT </a:t>
            </a:r>
            <a:r>
              <a:rPr lang="en-US" smtClean="0"/>
              <a:t>in action</a:t>
            </a:r>
            <a:endParaRPr lang="en-US" dirty="0"/>
          </a:p>
        </p:txBody>
      </p:sp>
      <p:sp>
        <p:nvSpPr>
          <p:cNvPr id="29699" name="Content Placeholder 2"/>
          <p:cNvSpPr>
            <a:spLocks noGrp="1"/>
          </p:cNvSpPr>
          <p:nvPr>
            <p:ph idx="1"/>
          </p:nvPr>
        </p:nvSpPr>
        <p:spPr bwMode="auto">
          <a:xfrm>
            <a:off x="1270000" y="1181100"/>
            <a:ext cx="7620000" cy="5332186"/>
          </a:xfrm>
          <a:noFill/>
          <a:ln>
            <a:miter lim="800000"/>
            <a:headEnd/>
            <a:tailEnd/>
          </a:ln>
        </p:spPr>
        <p:txBody>
          <a:bodyPr vert="horz" wrap="square" lIns="91440" tIns="45720" rIns="91440" bIns="45720" numCol="1" anchor="t" anchorCtr="0" compatLnSpc="1">
            <a:prstTxWarp prst="textNoShape">
              <a:avLst/>
            </a:prstTxWarp>
          </a:bodyPr>
          <a:lstStyle/>
          <a:p>
            <a:pPr eaLnBrk="1" hangingPunct="1">
              <a:lnSpc>
                <a:spcPct val="90000"/>
              </a:lnSpc>
            </a:pPr>
            <a:r>
              <a:rPr lang="en-US" sz="2000" dirty="0" smtClean="0">
                <a:solidFill>
                  <a:srgbClr val="000000"/>
                </a:solidFill>
              </a:rPr>
              <a:t>schools, colleges and universities</a:t>
            </a:r>
          </a:p>
          <a:p>
            <a:pPr eaLnBrk="1" hangingPunct="1">
              <a:lnSpc>
                <a:spcPct val="90000"/>
              </a:lnSpc>
            </a:pPr>
            <a:r>
              <a:rPr lang="en-US" sz="2000" dirty="0" smtClean="0">
                <a:solidFill>
                  <a:srgbClr val="000000"/>
                </a:solidFill>
              </a:rPr>
              <a:t>research, curriculum and pedagogy</a:t>
            </a:r>
          </a:p>
          <a:p>
            <a:pPr eaLnBrk="1" hangingPunct="1">
              <a:lnSpc>
                <a:spcPct val="90000"/>
              </a:lnSpc>
            </a:pPr>
            <a:r>
              <a:rPr lang="en-US" sz="2000" dirty="0" smtClean="0">
                <a:solidFill>
                  <a:srgbClr val="000000"/>
                </a:solidFill>
              </a:rPr>
              <a:t>natural sciences (e.g. physics, biology)</a:t>
            </a:r>
          </a:p>
          <a:p>
            <a:pPr eaLnBrk="1" hangingPunct="1">
              <a:lnSpc>
                <a:spcPct val="90000"/>
              </a:lnSpc>
            </a:pPr>
            <a:r>
              <a:rPr lang="en-US" sz="2000" dirty="0" smtClean="0">
                <a:solidFill>
                  <a:srgbClr val="000000"/>
                </a:solidFill>
              </a:rPr>
              <a:t>humanities (e.g. English, history)</a:t>
            </a:r>
          </a:p>
          <a:p>
            <a:pPr eaLnBrk="1" hangingPunct="1">
              <a:lnSpc>
                <a:spcPct val="90000"/>
              </a:lnSpc>
            </a:pPr>
            <a:r>
              <a:rPr lang="en-US" sz="2000" dirty="0" smtClean="0">
                <a:solidFill>
                  <a:srgbClr val="000000"/>
                </a:solidFill>
              </a:rPr>
              <a:t>applied subjects (e.g. music)</a:t>
            </a:r>
          </a:p>
          <a:p>
            <a:pPr eaLnBrk="1" hangingPunct="1">
              <a:lnSpc>
                <a:spcPct val="90000"/>
              </a:lnSpc>
            </a:pPr>
            <a:r>
              <a:rPr lang="en-US" sz="2000" dirty="0" smtClean="0">
                <a:solidFill>
                  <a:srgbClr val="000000"/>
                </a:solidFill>
              </a:rPr>
              <a:t>professional education (e.g. engineering, design, journalism)</a:t>
            </a:r>
          </a:p>
          <a:p>
            <a:pPr eaLnBrk="1" hangingPunct="1">
              <a:lnSpc>
                <a:spcPct val="90000"/>
              </a:lnSpc>
            </a:pPr>
            <a:r>
              <a:rPr lang="en-US" sz="2000" dirty="0">
                <a:solidFill>
                  <a:srgbClr val="000000"/>
                </a:solidFill>
              </a:rPr>
              <a:t>academic </a:t>
            </a:r>
            <a:r>
              <a:rPr lang="en-US" sz="2000" dirty="0" smtClean="0">
                <a:solidFill>
                  <a:srgbClr val="000000"/>
                </a:solidFill>
              </a:rPr>
              <a:t>literacy</a:t>
            </a:r>
          </a:p>
          <a:p>
            <a:pPr eaLnBrk="1" hangingPunct="1">
              <a:lnSpc>
                <a:spcPct val="90000"/>
              </a:lnSpc>
            </a:pPr>
            <a:r>
              <a:rPr lang="en-US" sz="2000" dirty="0" smtClean="0">
                <a:solidFill>
                  <a:srgbClr val="000000"/>
                </a:solidFill>
              </a:rPr>
              <a:t>educational technology</a:t>
            </a:r>
          </a:p>
          <a:p>
            <a:pPr eaLnBrk="1" hangingPunct="1">
              <a:lnSpc>
                <a:spcPct val="90000"/>
              </a:lnSpc>
            </a:pPr>
            <a:r>
              <a:rPr lang="en-US" sz="2000" dirty="0" smtClean="0">
                <a:solidFill>
                  <a:srgbClr val="000000"/>
                </a:solidFill>
              </a:rPr>
              <a:t>‘critical thinking’</a:t>
            </a:r>
          </a:p>
          <a:p>
            <a:pPr eaLnBrk="1" hangingPunct="1">
              <a:lnSpc>
                <a:spcPct val="90000"/>
              </a:lnSpc>
            </a:pPr>
            <a:r>
              <a:rPr lang="en-US" sz="2000" dirty="0" smtClean="0">
                <a:solidFill>
                  <a:srgbClr val="000000"/>
                </a:solidFill>
              </a:rPr>
              <a:t>climate change debate</a:t>
            </a:r>
          </a:p>
          <a:p>
            <a:pPr eaLnBrk="1" hangingPunct="1">
              <a:lnSpc>
                <a:spcPct val="90000"/>
              </a:lnSpc>
            </a:pPr>
            <a:r>
              <a:rPr lang="en-US" sz="2000" dirty="0" smtClean="0">
                <a:solidFill>
                  <a:srgbClr val="000000"/>
                </a:solidFill>
              </a:rPr>
              <a:t>informal learning: museums, art exhibitions, Freemasonry apprenticeship</a:t>
            </a:r>
          </a:p>
          <a:p>
            <a:pPr eaLnBrk="1" hangingPunct="1">
              <a:lnSpc>
                <a:spcPct val="90000"/>
              </a:lnSpc>
            </a:pPr>
            <a:r>
              <a:rPr lang="en-US" sz="2000" dirty="0" smtClean="0">
                <a:solidFill>
                  <a:srgbClr val="000000"/>
                </a:solidFill>
              </a:rPr>
              <a:t>law (e.g. Indigenous native title claims, restorative youth justice)</a:t>
            </a:r>
          </a:p>
          <a:p>
            <a:pPr eaLnBrk="1" hangingPunct="1">
              <a:lnSpc>
                <a:spcPct val="90000"/>
              </a:lnSpc>
            </a:pPr>
            <a:r>
              <a:rPr lang="en-US" sz="2000" dirty="0" smtClean="0">
                <a:solidFill>
                  <a:srgbClr val="000000"/>
                </a:solidFill>
              </a:rPr>
              <a:t>culture of armed forces</a:t>
            </a:r>
          </a:p>
          <a:p>
            <a:pPr eaLnBrk="1" hangingPunct="1">
              <a:lnSpc>
                <a:spcPct val="90000"/>
              </a:lnSpc>
              <a:buFont typeface="Arial" charset="0"/>
              <a:buNone/>
            </a:pPr>
            <a:endParaRPr lang="en-US" sz="1000" dirty="0" smtClean="0">
              <a:solidFill>
                <a:srgbClr val="000000"/>
              </a:solidFill>
            </a:endParaRPr>
          </a:p>
          <a:p>
            <a:pPr eaLnBrk="1" hangingPunct="1">
              <a:lnSpc>
                <a:spcPct val="90000"/>
              </a:lnSpc>
              <a:buFont typeface="Arial" charset="0"/>
              <a:buNone/>
            </a:pPr>
            <a:r>
              <a:rPr lang="en-US" sz="2000" dirty="0" smtClean="0">
                <a:solidFill>
                  <a:srgbClr val="000000"/>
                </a:solidFill>
              </a:rPr>
              <a:t>… and many others, available at: </a:t>
            </a:r>
          </a:p>
          <a:p>
            <a:pPr eaLnBrk="1" hangingPunct="1">
              <a:lnSpc>
                <a:spcPct val="90000"/>
              </a:lnSpc>
              <a:buFont typeface="Arial" charset="0"/>
              <a:buNone/>
            </a:pPr>
            <a:r>
              <a:rPr lang="en-US" sz="2000" dirty="0" smtClean="0">
                <a:solidFill>
                  <a:srgbClr val="000000"/>
                </a:solidFill>
              </a:rPr>
              <a:t>	http://</a:t>
            </a:r>
            <a:r>
              <a:rPr lang="en-US" sz="2000" dirty="0" err="1" smtClean="0">
                <a:solidFill>
                  <a:srgbClr val="000000"/>
                </a:solidFill>
              </a:rPr>
              <a:t>www.legitimationcodetheory.com</a:t>
            </a:r>
            <a:endParaRPr lang="en-US" sz="2000" dirty="0" smtClean="0">
              <a:solidFill>
                <a:srgbClr val="000000"/>
              </a:solidFill>
            </a:endParaRPr>
          </a:p>
        </p:txBody>
      </p:sp>
      <p:sp>
        <p:nvSpPr>
          <p:cNvPr id="6" name="Slide Number Placeholder 5"/>
          <p:cNvSpPr>
            <a:spLocks noGrp="1"/>
          </p:cNvSpPr>
          <p:nvPr>
            <p:ph type="sldNum" sz="quarter" idx="15"/>
          </p:nvPr>
        </p:nvSpPr>
        <p:spPr/>
        <p:txBody>
          <a:bodyPr/>
          <a:lstStyle/>
          <a:p>
            <a:pPr>
              <a:defRPr/>
            </a:pPr>
            <a:fld id="{7D1963B3-F692-9046-8C35-5FEDA4C12CB6}" type="slidenum">
              <a:rPr lang="en-US" smtClean="0"/>
              <a:pPr>
                <a:defRPr/>
              </a:pPr>
              <a:t>56</a:t>
            </a:fld>
            <a:endParaRPr lang="en-US" dirty="0"/>
          </a:p>
        </p:txBody>
      </p:sp>
      <p:sp>
        <p:nvSpPr>
          <p:cNvPr id="7" name="Content Placeholder 3"/>
          <p:cNvSpPr>
            <a:spLocks noGrp="1"/>
          </p:cNvSpPr>
          <p:nvPr>
            <p:ph sz="quarter" idx="13"/>
          </p:nvPr>
        </p:nvSpPr>
        <p:spPr bwMode="auto">
          <a:xfrm>
            <a:off x="0" y="1181100"/>
            <a:ext cx="1127125" cy="5676900"/>
          </a:xfrm>
          <a:gradFill>
            <a:gsLst>
              <a:gs pos="0">
                <a:srgbClr val="000028"/>
              </a:gs>
              <a:gs pos="100000">
                <a:schemeClr val="bg1"/>
              </a:gs>
              <a:gs pos="40000">
                <a:srgbClr val="000028"/>
              </a:gs>
            </a:gsLst>
          </a:gradFill>
          <a:ln>
            <a:miter lim="800000"/>
            <a:headEnd/>
            <a:tailEnd/>
          </a:ln>
        </p:spPr>
        <p:txBody>
          <a:bodyPr wrap="square" lIns="91440" tIns="45720" rIns="91440" bIns="45720" numCol="1" anchor="t" anchorCtr="0" compatLnSpc="1">
            <a:prstTxWarp prst="textNoShape">
              <a:avLst/>
            </a:prstTxWarp>
          </a:bodyPr>
          <a:lstStyle/>
          <a:p>
            <a:pPr eaLnBrk="1" hangingPunct="1">
              <a:defRPr/>
            </a:pPr>
            <a:endParaRPr lang="en-US" dirty="0"/>
          </a:p>
        </p:txBody>
      </p:sp>
    </p:spTree>
    <p:extLst>
      <p:ext uri="{BB962C8B-B14F-4D97-AF65-F5344CB8AC3E}">
        <p14:creationId xmlns:p14="http://schemas.microsoft.com/office/powerpoint/2010/main" val="1490827350"/>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70000" y="161925"/>
            <a:ext cx="7620000" cy="1019175"/>
          </a:xfrm>
        </p:spPr>
        <p:txBody>
          <a:bodyPr/>
          <a:lstStyle/>
          <a:p>
            <a:pPr>
              <a:defRPr/>
            </a:pPr>
            <a:r>
              <a:rPr lang="en-US" dirty="0" smtClean="0"/>
              <a:t>A sociology of possibility</a:t>
            </a:r>
            <a:endParaRPr lang="en-US" dirty="0"/>
          </a:p>
        </p:txBody>
      </p:sp>
      <p:sp>
        <p:nvSpPr>
          <p:cNvPr id="49155" name="Content Placeholder 2"/>
          <p:cNvSpPr>
            <a:spLocks noGrp="1"/>
          </p:cNvSpPr>
          <p:nvPr>
            <p:ph idx="1"/>
          </p:nvPr>
        </p:nvSpPr>
        <p:spPr bwMode="auto">
          <a:xfrm>
            <a:off x="1270000" y="1341438"/>
            <a:ext cx="7620000" cy="4784725"/>
          </a:xfrm>
          <a:noFill/>
          <a:ln>
            <a:miter lim="800000"/>
            <a:headEnd/>
            <a:tailEnd/>
          </a:ln>
        </p:spPr>
        <p:txBody>
          <a:bodyPr vert="horz" wrap="square" lIns="91440" tIns="45720" rIns="91440" bIns="45720" numCol="1" anchor="t" anchorCtr="0" compatLnSpc="1">
            <a:prstTxWarp prst="textNoShape">
              <a:avLst/>
            </a:prstTxWarp>
          </a:bodyPr>
          <a:lstStyle/>
          <a:p>
            <a:r>
              <a:rPr lang="en-US" dirty="0" smtClean="0"/>
              <a:t>multidimensional conceptual toolkit for:</a:t>
            </a:r>
          </a:p>
          <a:p>
            <a:pPr lvl="1"/>
            <a:r>
              <a:rPr lang="en-US" dirty="0" smtClean="0"/>
              <a:t>actors’ dispositions as shown through practices and </a:t>
            </a:r>
            <a:r>
              <a:rPr lang="en-US" dirty="0"/>
              <a:t>beliefs </a:t>
            </a:r>
            <a:r>
              <a:rPr lang="en-US" dirty="0" smtClean="0"/>
              <a:t>(coding orientations)</a:t>
            </a:r>
          </a:p>
          <a:p>
            <a:pPr lvl="1"/>
            <a:r>
              <a:rPr lang="en-US" dirty="0" smtClean="0"/>
              <a:t>contexts (codes)</a:t>
            </a:r>
          </a:p>
          <a:p>
            <a:r>
              <a:rPr lang="en-US" dirty="0" smtClean="0"/>
              <a:t>code matches / code clashes</a:t>
            </a:r>
          </a:p>
          <a:p>
            <a:r>
              <a:rPr lang="en-US" dirty="0" smtClean="0"/>
              <a:t>power across a variety of social fields</a:t>
            </a:r>
          </a:p>
          <a:p>
            <a:r>
              <a:rPr lang="en-US" dirty="0" smtClean="0"/>
              <a:t>knowledge practices have their own properties, powers and tendencies</a:t>
            </a:r>
          </a:p>
        </p:txBody>
      </p:sp>
      <p:sp>
        <p:nvSpPr>
          <p:cNvPr id="49156" name="Content Placeholder 3"/>
          <p:cNvSpPr>
            <a:spLocks noGrp="1"/>
          </p:cNvSpPr>
          <p:nvPr>
            <p:ph sz="quarter" idx="13"/>
          </p:nvPr>
        </p:nvSpPr>
        <p:spPr bwMode="auto">
          <a:xfrm>
            <a:off x="0" y="1181100"/>
            <a:ext cx="1127125" cy="5676900"/>
          </a:xfrm>
          <a:gradFill>
            <a:gsLst>
              <a:gs pos="0">
                <a:srgbClr val="FFFFFF"/>
              </a:gs>
              <a:gs pos="60001">
                <a:srgbClr val="000032"/>
              </a:gs>
              <a:gs pos="100000">
                <a:srgbClr val="000032"/>
              </a:gs>
            </a:gsLst>
            <a:lin ang="5400000"/>
          </a:gradFill>
          <a:ln>
            <a:miter lim="800000"/>
            <a:headEnd/>
            <a:tailEnd/>
          </a:ln>
        </p:spPr>
        <p:txBody>
          <a:bodyPr wrap="square" lIns="91440" tIns="45720" rIns="91440" bIns="45720" numCol="1" anchor="t" anchorCtr="0" compatLnSpc="1">
            <a:prstTxWarp prst="textNoShape">
              <a:avLst/>
            </a:prstTxWarp>
          </a:bodyPr>
          <a:lstStyle/>
          <a:p>
            <a:endParaRPr lang="en-US"/>
          </a:p>
        </p:txBody>
      </p:sp>
      <p:sp>
        <p:nvSpPr>
          <p:cNvPr id="5" name="Footer Placeholder 4"/>
          <p:cNvSpPr>
            <a:spLocks noGrp="1"/>
          </p:cNvSpPr>
          <p:nvPr>
            <p:ph type="ftr" sz="quarter" idx="14"/>
          </p:nvPr>
        </p:nvSpPr>
        <p:spPr/>
        <p:txBody>
          <a:bodyPr/>
          <a:lstStyle/>
          <a:p>
            <a:pPr>
              <a:defRPr/>
            </a:pPr>
            <a:r>
              <a:rPr lang="en-US" smtClean="0"/>
              <a:t>www.legitimationcodetheory.com</a:t>
            </a:r>
            <a:endParaRPr lang="en-US"/>
          </a:p>
        </p:txBody>
      </p:sp>
      <p:sp>
        <p:nvSpPr>
          <p:cNvPr id="6" name="Slide Number Placeholder 5"/>
          <p:cNvSpPr>
            <a:spLocks noGrp="1"/>
          </p:cNvSpPr>
          <p:nvPr>
            <p:ph type="sldNum" sz="quarter" idx="15"/>
          </p:nvPr>
        </p:nvSpPr>
        <p:spPr/>
        <p:txBody>
          <a:bodyPr/>
          <a:lstStyle/>
          <a:p>
            <a:pPr>
              <a:defRPr/>
            </a:pPr>
            <a:fld id="{FDCDCF32-18EC-AA4F-BCE7-4A65590809B0}" type="slidenum">
              <a:rPr lang="en-US" smtClean="0"/>
              <a:pPr>
                <a:defRPr/>
              </a:pPr>
              <a:t>6</a:t>
            </a:fld>
            <a:endParaRPr lang="en-US" dirty="0"/>
          </a:p>
        </p:txBody>
      </p:sp>
    </p:spTree>
    <p:extLst>
      <p:ext uri="{BB962C8B-B14F-4D97-AF65-F5344CB8AC3E}">
        <p14:creationId xmlns:p14="http://schemas.microsoft.com/office/powerpoint/2010/main" val="3483613499"/>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70000" y="161925"/>
            <a:ext cx="7620000" cy="1019175"/>
          </a:xfrm>
        </p:spPr>
        <p:txBody>
          <a:bodyPr/>
          <a:lstStyle/>
          <a:p>
            <a:pPr>
              <a:defRPr/>
            </a:pPr>
            <a:r>
              <a:rPr lang="en-US" dirty="0" smtClean="0"/>
              <a:t>Toolkit</a:t>
            </a:r>
            <a:endParaRPr lang="en-US" dirty="0"/>
          </a:p>
        </p:txBody>
      </p:sp>
      <p:sp>
        <p:nvSpPr>
          <p:cNvPr id="3" name="Content Placeholder 2"/>
          <p:cNvSpPr>
            <a:spLocks noGrp="1"/>
          </p:cNvSpPr>
          <p:nvPr>
            <p:ph idx="1"/>
          </p:nvPr>
        </p:nvSpPr>
        <p:spPr>
          <a:xfrm>
            <a:off x="1270000" y="1341438"/>
            <a:ext cx="7620000" cy="5014912"/>
          </a:xfrm>
        </p:spPr>
        <p:txBody>
          <a:bodyPr>
            <a:normAutofit fontScale="92500" lnSpcReduction="10000"/>
          </a:bodyPr>
          <a:lstStyle/>
          <a:p>
            <a:pPr>
              <a:defRPr/>
            </a:pPr>
            <a:r>
              <a:rPr lang="en-US" dirty="0" smtClean="0"/>
              <a:t>5 dimensions</a:t>
            </a:r>
          </a:p>
          <a:p>
            <a:pPr lvl="1">
              <a:defRPr/>
            </a:pPr>
            <a:r>
              <a:rPr lang="en-US" dirty="0" smtClean="0"/>
              <a:t>Specialization, Semantics, </a:t>
            </a:r>
            <a:r>
              <a:rPr lang="en-US" dirty="0"/>
              <a:t>Autonomy, </a:t>
            </a:r>
            <a:r>
              <a:rPr lang="en-US" dirty="0" smtClean="0"/>
              <a:t>Density</a:t>
            </a:r>
            <a:r>
              <a:rPr lang="en-US" dirty="0"/>
              <a:t>, </a:t>
            </a:r>
            <a:r>
              <a:rPr lang="en-US" dirty="0" smtClean="0"/>
              <a:t>and Temporality</a:t>
            </a:r>
          </a:p>
          <a:p>
            <a:pPr>
              <a:defRPr/>
            </a:pPr>
            <a:r>
              <a:rPr lang="en-US" dirty="0" smtClean="0"/>
              <a:t>Each comprises a series of concepts</a:t>
            </a:r>
          </a:p>
          <a:p>
            <a:pPr lvl="1">
              <a:defRPr/>
            </a:pPr>
            <a:r>
              <a:rPr lang="en-US" dirty="0" smtClean="0"/>
              <a:t>Specialization = specialization codes, epistemic–pedagogic device, knowledge–knower structures, gazes, insights, etc.</a:t>
            </a:r>
          </a:p>
          <a:p>
            <a:pPr>
              <a:defRPr/>
            </a:pPr>
            <a:r>
              <a:rPr lang="en-US" dirty="0" smtClean="0"/>
              <a:t>Each explores a different legitimation code</a:t>
            </a:r>
          </a:p>
          <a:p>
            <a:pPr lvl="1">
              <a:defRPr/>
            </a:pPr>
            <a:r>
              <a:rPr lang="en-US" dirty="0" smtClean="0"/>
              <a:t>e.g. specialization codes (ER+/–, SR+/–)</a:t>
            </a:r>
          </a:p>
          <a:p>
            <a:pPr>
              <a:defRPr/>
            </a:pPr>
            <a:r>
              <a:rPr lang="en-US" dirty="0" smtClean="0"/>
              <a:t>Each code comprises two key concepts</a:t>
            </a:r>
          </a:p>
          <a:p>
            <a:pPr lvl="1">
              <a:defRPr/>
            </a:pPr>
            <a:r>
              <a:rPr lang="en-US" dirty="0" smtClean="0"/>
              <a:t>e.g. epistemic relations (ER), social relations (SR)</a:t>
            </a:r>
            <a:endParaRPr lang="en-US" dirty="0"/>
          </a:p>
        </p:txBody>
      </p:sp>
      <p:sp>
        <p:nvSpPr>
          <p:cNvPr id="51204" name="Content Placeholder 3"/>
          <p:cNvSpPr>
            <a:spLocks noGrp="1"/>
          </p:cNvSpPr>
          <p:nvPr>
            <p:ph sz="quarter" idx="13"/>
          </p:nvPr>
        </p:nvSpPr>
        <p:spPr bwMode="auto">
          <a:xfrm>
            <a:off x="0" y="1181100"/>
            <a:ext cx="1127125" cy="5676900"/>
          </a:xfrm>
          <a:gradFill>
            <a:gsLst>
              <a:gs pos="0">
                <a:srgbClr val="FFFFFF"/>
              </a:gs>
              <a:gs pos="60001">
                <a:srgbClr val="000032"/>
              </a:gs>
              <a:gs pos="100000">
                <a:srgbClr val="000032"/>
              </a:gs>
            </a:gsLst>
            <a:lin ang="5400000"/>
          </a:gradFill>
          <a:ln>
            <a:miter lim="800000"/>
            <a:headEnd/>
            <a:tailEnd/>
          </a:ln>
        </p:spPr>
        <p:txBody>
          <a:bodyPr wrap="square" lIns="91440" tIns="45720" rIns="91440" bIns="45720" numCol="1" anchor="t" anchorCtr="0" compatLnSpc="1">
            <a:prstTxWarp prst="textNoShape">
              <a:avLst/>
            </a:prstTxWarp>
          </a:bodyPr>
          <a:lstStyle/>
          <a:p>
            <a:endParaRPr lang="en-US"/>
          </a:p>
        </p:txBody>
      </p:sp>
      <p:sp>
        <p:nvSpPr>
          <p:cNvPr id="5" name="Footer Placeholder 4"/>
          <p:cNvSpPr>
            <a:spLocks noGrp="1"/>
          </p:cNvSpPr>
          <p:nvPr>
            <p:ph type="ftr" sz="quarter" idx="14"/>
          </p:nvPr>
        </p:nvSpPr>
        <p:spPr/>
        <p:txBody>
          <a:bodyPr/>
          <a:lstStyle/>
          <a:p>
            <a:pPr>
              <a:defRPr/>
            </a:pPr>
            <a:r>
              <a:rPr lang="en-US" smtClean="0"/>
              <a:t>www.legitimationcodetheory.com</a:t>
            </a:r>
            <a:endParaRPr lang="en-US"/>
          </a:p>
        </p:txBody>
      </p:sp>
      <p:sp>
        <p:nvSpPr>
          <p:cNvPr id="6" name="Slide Number Placeholder 5"/>
          <p:cNvSpPr>
            <a:spLocks noGrp="1"/>
          </p:cNvSpPr>
          <p:nvPr>
            <p:ph type="sldNum" sz="quarter" idx="15"/>
          </p:nvPr>
        </p:nvSpPr>
        <p:spPr/>
        <p:txBody>
          <a:bodyPr/>
          <a:lstStyle/>
          <a:p>
            <a:pPr>
              <a:defRPr/>
            </a:pPr>
            <a:fld id="{F0ABBA89-6CBB-ED49-819F-0C40CBC8AFE3}" type="slidenum">
              <a:rPr lang="en-US" smtClean="0"/>
              <a:pPr>
                <a:defRPr/>
              </a:pPr>
              <a:t>7</a:t>
            </a:fld>
            <a:endParaRPr lang="en-US" dirty="0"/>
          </a:p>
        </p:txBody>
      </p:sp>
    </p:spTree>
    <p:extLst>
      <p:ext uri="{BB962C8B-B14F-4D97-AF65-F5344CB8AC3E}">
        <p14:creationId xmlns:p14="http://schemas.microsoft.com/office/powerpoint/2010/main" val="2187396824"/>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p:cNvSpPr>
            <a:spLocks noGrp="1"/>
          </p:cNvSpPr>
          <p:nvPr>
            <p:ph type="ftr" sz="quarter" idx="14"/>
          </p:nvPr>
        </p:nvSpPr>
        <p:spPr/>
        <p:txBody>
          <a:bodyPr/>
          <a:lstStyle/>
          <a:p>
            <a:pPr>
              <a:defRPr/>
            </a:pPr>
            <a:r>
              <a:rPr lang="en-US"/>
              <a:t>www.legitimationcodetheory.com</a:t>
            </a:r>
          </a:p>
        </p:txBody>
      </p:sp>
      <p:sp>
        <p:nvSpPr>
          <p:cNvPr id="6" name="Slide Number Placeholder 5"/>
          <p:cNvSpPr>
            <a:spLocks noGrp="1"/>
          </p:cNvSpPr>
          <p:nvPr>
            <p:ph type="sldNum" sz="quarter" idx="15"/>
          </p:nvPr>
        </p:nvSpPr>
        <p:spPr/>
        <p:txBody>
          <a:bodyPr/>
          <a:lstStyle/>
          <a:p>
            <a:pPr>
              <a:defRPr/>
            </a:pPr>
            <a:fld id="{13704E13-7496-E64F-AA04-C0545CF866AB}" type="slidenum">
              <a:rPr lang="en-US"/>
              <a:pPr>
                <a:defRPr/>
              </a:pPr>
              <a:t>8</a:t>
            </a:fld>
            <a:endParaRPr lang="en-US" dirty="0"/>
          </a:p>
        </p:txBody>
      </p:sp>
      <p:sp>
        <p:nvSpPr>
          <p:cNvPr id="52228" name="Text Box 2"/>
          <p:cNvSpPr txBox="1">
            <a:spLocks noChangeArrowheads="1"/>
          </p:cNvSpPr>
          <p:nvPr/>
        </p:nvSpPr>
        <p:spPr bwMode="auto">
          <a:xfrm>
            <a:off x="4987925" y="781050"/>
            <a:ext cx="1997075" cy="400050"/>
          </a:xfrm>
          <a:prstGeom prst="rect">
            <a:avLst/>
          </a:prstGeom>
          <a:noFill/>
          <a:ln w="12700" cap="sq">
            <a:noFill/>
            <a:miter lim="800000"/>
            <a:headEnd type="none" w="sm" len="sm"/>
            <a:tailEnd type="none" w="sm" len="sm"/>
          </a:ln>
        </p:spPr>
        <p:txBody>
          <a:bodyPr>
            <a:prstTxWarp prst="textNoShape">
              <a:avLst/>
            </a:prstTxWarp>
            <a:spAutoFit/>
          </a:bodyPr>
          <a:lstStyle/>
          <a:p>
            <a:r>
              <a:rPr lang="en-US" sz="2000" u="sng">
                <a:solidFill>
                  <a:schemeClr val="tx2"/>
                </a:solidFill>
                <a:latin typeface="Times New Roman" charset="0"/>
                <a:ea typeface="Times New Roman" charset="0"/>
                <a:cs typeface="Times New Roman" charset="0"/>
              </a:rPr>
              <a:t>Code modalities</a:t>
            </a:r>
          </a:p>
        </p:txBody>
      </p:sp>
      <p:sp>
        <p:nvSpPr>
          <p:cNvPr id="52229" name="Text Box 3"/>
          <p:cNvSpPr txBox="1">
            <a:spLocks noChangeArrowheads="1"/>
          </p:cNvSpPr>
          <p:nvPr/>
        </p:nvSpPr>
        <p:spPr bwMode="auto">
          <a:xfrm>
            <a:off x="3311525" y="781050"/>
            <a:ext cx="1309688" cy="400050"/>
          </a:xfrm>
          <a:prstGeom prst="rect">
            <a:avLst/>
          </a:prstGeom>
          <a:noFill/>
          <a:ln w="12700" cap="sq">
            <a:noFill/>
            <a:miter lim="800000"/>
            <a:headEnd type="none" w="sm" len="sm"/>
            <a:tailEnd type="none" w="sm" len="sm"/>
          </a:ln>
        </p:spPr>
        <p:txBody>
          <a:bodyPr wrap="none">
            <a:prstTxWarp prst="textNoShape">
              <a:avLst/>
            </a:prstTxWarp>
            <a:spAutoFit/>
          </a:bodyPr>
          <a:lstStyle/>
          <a:p>
            <a:r>
              <a:rPr lang="en-US" sz="2000" u="sng">
                <a:solidFill>
                  <a:schemeClr val="tx2"/>
                </a:solidFill>
                <a:latin typeface="Times New Roman" charset="0"/>
                <a:ea typeface="Times New Roman" charset="0"/>
                <a:cs typeface="Times New Roman" charset="0"/>
              </a:rPr>
              <a:t>Dimension</a:t>
            </a:r>
          </a:p>
        </p:txBody>
      </p:sp>
      <p:sp>
        <p:nvSpPr>
          <p:cNvPr id="52230" name="Text Box 4"/>
          <p:cNvSpPr txBox="1">
            <a:spLocks noChangeArrowheads="1"/>
          </p:cNvSpPr>
          <p:nvPr/>
        </p:nvSpPr>
        <p:spPr bwMode="auto">
          <a:xfrm>
            <a:off x="1482725" y="2851150"/>
            <a:ext cx="1524000" cy="701675"/>
          </a:xfrm>
          <a:prstGeom prst="rect">
            <a:avLst/>
          </a:prstGeom>
          <a:noFill/>
          <a:ln w="12700" cap="sq">
            <a:noFill/>
            <a:miter lim="800000"/>
            <a:headEnd type="none" w="sm" len="sm"/>
            <a:tailEnd type="none" w="sm" len="sm"/>
          </a:ln>
        </p:spPr>
        <p:txBody>
          <a:bodyPr>
            <a:prstTxWarp prst="textNoShape">
              <a:avLst/>
            </a:prstTxWarp>
            <a:spAutoFit/>
          </a:bodyPr>
          <a:lstStyle/>
          <a:p>
            <a:pPr algn="ctr"/>
            <a:r>
              <a:rPr lang="en-US" sz="2000">
                <a:solidFill>
                  <a:schemeClr val="tx2"/>
                </a:solidFill>
                <a:latin typeface="Times New Roman" charset="0"/>
                <a:ea typeface="Times New Roman" charset="0"/>
                <a:cs typeface="Times New Roman" charset="0"/>
              </a:rPr>
              <a:t>Legitimation</a:t>
            </a:r>
          </a:p>
          <a:p>
            <a:pPr algn="ctr"/>
            <a:r>
              <a:rPr lang="en-US" sz="2000">
                <a:solidFill>
                  <a:schemeClr val="tx2"/>
                </a:solidFill>
                <a:latin typeface="Times New Roman" charset="0"/>
                <a:ea typeface="Times New Roman" charset="0"/>
                <a:cs typeface="Times New Roman" charset="0"/>
              </a:rPr>
              <a:t>Device</a:t>
            </a:r>
          </a:p>
        </p:txBody>
      </p:sp>
      <p:sp>
        <p:nvSpPr>
          <p:cNvPr id="52231" name="Text Box 5"/>
          <p:cNvSpPr txBox="1">
            <a:spLocks noChangeArrowheads="1"/>
          </p:cNvSpPr>
          <p:nvPr/>
        </p:nvSpPr>
        <p:spPr bwMode="auto">
          <a:xfrm>
            <a:off x="3311525" y="1371600"/>
            <a:ext cx="1287463" cy="400050"/>
          </a:xfrm>
          <a:prstGeom prst="rect">
            <a:avLst/>
          </a:prstGeom>
          <a:noFill/>
          <a:ln w="12700" cap="sq">
            <a:noFill/>
            <a:miter lim="800000"/>
            <a:headEnd type="none" w="sm" len="sm"/>
            <a:tailEnd type="none" w="sm" len="sm"/>
          </a:ln>
        </p:spPr>
        <p:txBody>
          <a:bodyPr wrap="none">
            <a:prstTxWarp prst="textNoShape">
              <a:avLst/>
            </a:prstTxWarp>
            <a:spAutoFit/>
          </a:bodyPr>
          <a:lstStyle/>
          <a:p>
            <a:r>
              <a:rPr lang="en-US" sz="2000">
                <a:solidFill>
                  <a:schemeClr val="tx2"/>
                </a:solidFill>
                <a:latin typeface="Times New Roman" charset="0"/>
                <a:ea typeface="Times New Roman" charset="0"/>
                <a:cs typeface="Times New Roman" charset="0"/>
              </a:rPr>
              <a:t>Autonomy</a:t>
            </a:r>
          </a:p>
        </p:txBody>
      </p:sp>
      <p:sp>
        <p:nvSpPr>
          <p:cNvPr id="52232" name="Text Box 6"/>
          <p:cNvSpPr txBox="1">
            <a:spLocks noChangeArrowheads="1"/>
          </p:cNvSpPr>
          <p:nvPr/>
        </p:nvSpPr>
        <p:spPr bwMode="auto">
          <a:xfrm>
            <a:off x="3311525" y="2241550"/>
            <a:ext cx="974725" cy="396875"/>
          </a:xfrm>
          <a:prstGeom prst="rect">
            <a:avLst/>
          </a:prstGeom>
          <a:noFill/>
          <a:ln w="12700" cap="sq">
            <a:noFill/>
            <a:miter lim="800000"/>
            <a:headEnd type="none" w="sm" len="sm"/>
            <a:tailEnd type="none" w="sm" len="sm"/>
          </a:ln>
        </p:spPr>
        <p:txBody>
          <a:bodyPr wrap="none">
            <a:prstTxWarp prst="textNoShape">
              <a:avLst/>
            </a:prstTxWarp>
            <a:spAutoFit/>
          </a:bodyPr>
          <a:lstStyle/>
          <a:p>
            <a:r>
              <a:rPr lang="en-US" sz="2000">
                <a:solidFill>
                  <a:schemeClr val="tx2"/>
                </a:solidFill>
                <a:latin typeface="Times New Roman" charset="0"/>
                <a:ea typeface="Times New Roman" charset="0"/>
                <a:cs typeface="Times New Roman" charset="0"/>
              </a:rPr>
              <a:t>Density</a:t>
            </a:r>
          </a:p>
        </p:txBody>
      </p:sp>
      <p:sp>
        <p:nvSpPr>
          <p:cNvPr id="52233" name="Text Box 7"/>
          <p:cNvSpPr txBox="1">
            <a:spLocks noChangeArrowheads="1"/>
          </p:cNvSpPr>
          <p:nvPr/>
        </p:nvSpPr>
        <p:spPr bwMode="auto">
          <a:xfrm>
            <a:off x="3311525" y="3286125"/>
            <a:ext cx="1638300" cy="400050"/>
          </a:xfrm>
          <a:prstGeom prst="rect">
            <a:avLst/>
          </a:prstGeom>
          <a:noFill/>
          <a:ln w="12700" cap="sq">
            <a:noFill/>
            <a:miter lim="800000"/>
            <a:headEnd type="none" w="sm" len="sm"/>
            <a:tailEnd type="none" w="sm" len="sm"/>
          </a:ln>
        </p:spPr>
        <p:txBody>
          <a:bodyPr wrap="none">
            <a:prstTxWarp prst="textNoShape">
              <a:avLst/>
            </a:prstTxWarp>
            <a:spAutoFit/>
          </a:bodyPr>
          <a:lstStyle/>
          <a:p>
            <a:r>
              <a:rPr lang="en-US" sz="2000">
                <a:solidFill>
                  <a:schemeClr val="tx2"/>
                </a:solidFill>
                <a:latin typeface="Times New Roman" charset="0"/>
                <a:ea typeface="Times New Roman" charset="0"/>
                <a:cs typeface="Times New Roman" charset="0"/>
              </a:rPr>
              <a:t>Specialization</a:t>
            </a:r>
          </a:p>
        </p:txBody>
      </p:sp>
      <p:sp>
        <p:nvSpPr>
          <p:cNvPr id="52234" name="Text Box 8"/>
          <p:cNvSpPr txBox="1">
            <a:spLocks noChangeArrowheads="1"/>
          </p:cNvSpPr>
          <p:nvPr/>
        </p:nvSpPr>
        <p:spPr bwMode="auto">
          <a:xfrm>
            <a:off x="3311525" y="5257800"/>
            <a:ext cx="1439863" cy="396875"/>
          </a:xfrm>
          <a:prstGeom prst="rect">
            <a:avLst/>
          </a:prstGeom>
          <a:noFill/>
          <a:ln w="12700" cap="sq">
            <a:noFill/>
            <a:miter lim="800000"/>
            <a:headEnd type="none" w="sm" len="sm"/>
            <a:tailEnd type="none" w="sm" len="sm"/>
          </a:ln>
        </p:spPr>
        <p:txBody>
          <a:bodyPr wrap="none">
            <a:prstTxWarp prst="textNoShape">
              <a:avLst/>
            </a:prstTxWarp>
            <a:spAutoFit/>
          </a:bodyPr>
          <a:lstStyle/>
          <a:p>
            <a:r>
              <a:rPr lang="en-US" sz="2000">
                <a:solidFill>
                  <a:schemeClr val="tx2"/>
                </a:solidFill>
                <a:latin typeface="Times New Roman" charset="0"/>
                <a:ea typeface="Times New Roman" charset="0"/>
                <a:cs typeface="Times New Roman" charset="0"/>
              </a:rPr>
              <a:t>Temporality</a:t>
            </a:r>
          </a:p>
        </p:txBody>
      </p:sp>
      <p:sp>
        <p:nvSpPr>
          <p:cNvPr id="52235" name="Line 9"/>
          <p:cNvSpPr>
            <a:spLocks noChangeShapeType="1"/>
          </p:cNvSpPr>
          <p:nvPr/>
        </p:nvSpPr>
        <p:spPr bwMode="auto">
          <a:xfrm>
            <a:off x="3098800" y="1546225"/>
            <a:ext cx="0" cy="3914775"/>
          </a:xfrm>
          <a:prstGeom prst="line">
            <a:avLst/>
          </a:prstGeom>
          <a:noFill/>
          <a:ln w="12700" cap="sq">
            <a:solidFill>
              <a:srgbClr val="2B3E4D"/>
            </a:solidFill>
            <a:round/>
            <a:headEnd type="none" w="sm" len="sm"/>
            <a:tailEnd type="none" w="sm" len="sm"/>
          </a:ln>
        </p:spPr>
        <p:txBody>
          <a:bodyPr wrap="none" anchor="ctr">
            <a:prstTxWarp prst="textNoShape">
              <a:avLst/>
            </a:prstTxWarp>
          </a:bodyPr>
          <a:lstStyle/>
          <a:p>
            <a:endParaRPr lang="en-US"/>
          </a:p>
        </p:txBody>
      </p:sp>
      <p:sp>
        <p:nvSpPr>
          <p:cNvPr id="52236" name="Line 10"/>
          <p:cNvSpPr>
            <a:spLocks noChangeShapeType="1"/>
          </p:cNvSpPr>
          <p:nvPr/>
        </p:nvSpPr>
        <p:spPr bwMode="auto">
          <a:xfrm flipH="1">
            <a:off x="2930525" y="3286125"/>
            <a:ext cx="168275" cy="0"/>
          </a:xfrm>
          <a:prstGeom prst="line">
            <a:avLst/>
          </a:prstGeom>
          <a:noFill/>
          <a:ln w="12700" cap="sq">
            <a:solidFill>
              <a:srgbClr val="2B3E4D"/>
            </a:solidFill>
            <a:round/>
            <a:headEnd type="none" w="sm" len="sm"/>
            <a:tailEnd type="none" w="sm" len="sm"/>
          </a:ln>
        </p:spPr>
        <p:txBody>
          <a:bodyPr wrap="none" anchor="ctr">
            <a:prstTxWarp prst="textNoShape">
              <a:avLst/>
            </a:prstTxWarp>
          </a:bodyPr>
          <a:lstStyle/>
          <a:p>
            <a:endParaRPr lang="en-US"/>
          </a:p>
        </p:txBody>
      </p:sp>
      <p:sp>
        <p:nvSpPr>
          <p:cNvPr id="52237" name="Line 11"/>
          <p:cNvSpPr>
            <a:spLocks noChangeShapeType="1"/>
          </p:cNvSpPr>
          <p:nvPr/>
        </p:nvSpPr>
        <p:spPr bwMode="auto">
          <a:xfrm>
            <a:off x="3098800" y="1546225"/>
            <a:ext cx="212725" cy="0"/>
          </a:xfrm>
          <a:prstGeom prst="line">
            <a:avLst/>
          </a:prstGeom>
          <a:noFill/>
          <a:ln w="12700" cap="sq">
            <a:solidFill>
              <a:srgbClr val="2B3E4D"/>
            </a:solidFill>
            <a:round/>
            <a:headEnd type="none" w="sm" len="sm"/>
            <a:tailEnd type="none" w="lg" len="med"/>
          </a:ln>
        </p:spPr>
        <p:txBody>
          <a:bodyPr wrap="none" anchor="ctr">
            <a:prstTxWarp prst="textNoShape">
              <a:avLst/>
            </a:prstTxWarp>
          </a:bodyPr>
          <a:lstStyle/>
          <a:p>
            <a:endParaRPr lang="en-US"/>
          </a:p>
        </p:txBody>
      </p:sp>
      <p:sp>
        <p:nvSpPr>
          <p:cNvPr id="52238" name="Line 12"/>
          <p:cNvSpPr>
            <a:spLocks noChangeShapeType="1"/>
          </p:cNvSpPr>
          <p:nvPr/>
        </p:nvSpPr>
        <p:spPr bwMode="auto">
          <a:xfrm>
            <a:off x="3098800" y="4503738"/>
            <a:ext cx="212725" cy="0"/>
          </a:xfrm>
          <a:prstGeom prst="line">
            <a:avLst/>
          </a:prstGeom>
          <a:noFill/>
          <a:ln w="12700" cap="sq">
            <a:solidFill>
              <a:srgbClr val="2B3E4D"/>
            </a:solidFill>
            <a:round/>
            <a:headEnd type="none" w="sm" len="sm"/>
            <a:tailEnd type="none" w="lg" len="med"/>
          </a:ln>
        </p:spPr>
        <p:txBody>
          <a:bodyPr wrap="none" anchor="ctr">
            <a:prstTxWarp prst="textNoShape">
              <a:avLst/>
            </a:prstTxWarp>
          </a:bodyPr>
          <a:lstStyle/>
          <a:p>
            <a:endParaRPr lang="en-US"/>
          </a:p>
        </p:txBody>
      </p:sp>
      <p:sp>
        <p:nvSpPr>
          <p:cNvPr id="52239" name="Line 13"/>
          <p:cNvSpPr>
            <a:spLocks noChangeShapeType="1"/>
          </p:cNvSpPr>
          <p:nvPr/>
        </p:nvSpPr>
        <p:spPr bwMode="auto">
          <a:xfrm>
            <a:off x="3098800" y="2503488"/>
            <a:ext cx="212725" cy="0"/>
          </a:xfrm>
          <a:prstGeom prst="line">
            <a:avLst/>
          </a:prstGeom>
          <a:noFill/>
          <a:ln w="12700" cap="sq">
            <a:solidFill>
              <a:srgbClr val="2B3E4D"/>
            </a:solidFill>
            <a:round/>
            <a:headEnd type="none" w="sm" len="sm"/>
            <a:tailEnd type="none" w="lg" len="med"/>
          </a:ln>
        </p:spPr>
        <p:txBody>
          <a:bodyPr wrap="none" anchor="ctr">
            <a:prstTxWarp prst="textNoShape">
              <a:avLst/>
            </a:prstTxWarp>
          </a:bodyPr>
          <a:lstStyle/>
          <a:p>
            <a:endParaRPr lang="en-US"/>
          </a:p>
        </p:txBody>
      </p:sp>
      <p:sp>
        <p:nvSpPr>
          <p:cNvPr id="52240" name="Line 14"/>
          <p:cNvSpPr>
            <a:spLocks noChangeShapeType="1"/>
          </p:cNvSpPr>
          <p:nvPr/>
        </p:nvSpPr>
        <p:spPr bwMode="auto">
          <a:xfrm>
            <a:off x="3098800" y="3546475"/>
            <a:ext cx="212725" cy="0"/>
          </a:xfrm>
          <a:prstGeom prst="line">
            <a:avLst/>
          </a:prstGeom>
          <a:noFill/>
          <a:ln w="12700" cap="sq">
            <a:solidFill>
              <a:srgbClr val="2B3E4D"/>
            </a:solidFill>
            <a:round/>
            <a:headEnd type="none" w="sm" len="sm"/>
            <a:tailEnd type="none" w="lg" len="med"/>
          </a:ln>
        </p:spPr>
        <p:txBody>
          <a:bodyPr wrap="none" anchor="ctr">
            <a:prstTxWarp prst="textNoShape">
              <a:avLst/>
            </a:prstTxWarp>
          </a:bodyPr>
          <a:lstStyle/>
          <a:p>
            <a:endParaRPr lang="en-US"/>
          </a:p>
        </p:txBody>
      </p:sp>
      <p:sp>
        <p:nvSpPr>
          <p:cNvPr id="52241" name="Line 15"/>
          <p:cNvSpPr>
            <a:spLocks noChangeShapeType="1"/>
          </p:cNvSpPr>
          <p:nvPr/>
        </p:nvSpPr>
        <p:spPr bwMode="auto">
          <a:xfrm>
            <a:off x="7366000" y="1546225"/>
            <a:ext cx="0" cy="3914775"/>
          </a:xfrm>
          <a:prstGeom prst="line">
            <a:avLst/>
          </a:prstGeom>
          <a:noFill/>
          <a:ln w="12700" cap="sq">
            <a:solidFill>
              <a:srgbClr val="2B3E4D"/>
            </a:solidFill>
            <a:round/>
            <a:headEnd type="none" w="sm" len="sm"/>
            <a:tailEnd type="none" w="sm" len="sm"/>
          </a:ln>
        </p:spPr>
        <p:txBody>
          <a:bodyPr wrap="none" anchor="ctr">
            <a:prstTxWarp prst="textNoShape">
              <a:avLst/>
            </a:prstTxWarp>
          </a:bodyPr>
          <a:lstStyle/>
          <a:p>
            <a:endParaRPr lang="en-US"/>
          </a:p>
        </p:txBody>
      </p:sp>
      <p:sp>
        <p:nvSpPr>
          <p:cNvPr id="52242" name="Line 16"/>
          <p:cNvSpPr>
            <a:spLocks noChangeShapeType="1"/>
          </p:cNvSpPr>
          <p:nvPr/>
        </p:nvSpPr>
        <p:spPr bwMode="auto">
          <a:xfrm flipH="1">
            <a:off x="7366000" y="3286125"/>
            <a:ext cx="168275" cy="0"/>
          </a:xfrm>
          <a:prstGeom prst="line">
            <a:avLst/>
          </a:prstGeom>
          <a:noFill/>
          <a:ln w="12700" cap="sq">
            <a:solidFill>
              <a:srgbClr val="2B3E4D"/>
            </a:solidFill>
            <a:round/>
            <a:headEnd type="none" w="sm" len="sm"/>
            <a:tailEnd type="none" w="sm" len="sm"/>
          </a:ln>
        </p:spPr>
        <p:txBody>
          <a:bodyPr wrap="none" anchor="ctr">
            <a:prstTxWarp prst="textNoShape">
              <a:avLst/>
            </a:prstTxWarp>
          </a:bodyPr>
          <a:lstStyle/>
          <a:p>
            <a:endParaRPr lang="en-US"/>
          </a:p>
        </p:txBody>
      </p:sp>
      <p:sp>
        <p:nvSpPr>
          <p:cNvPr id="52243" name="Line 17"/>
          <p:cNvSpPr>
            <a:spLocks noChangeShapeType="1"/>
          </p:cNvSpPr>
          <p:nvPr/>
        </p:nvSpPr>
        <p:spPr bwMode="auto">
          <a:xfrm>
            <a:off x="7153275" y="1546225"/>
            <a:ext cx="212725" cy="0"/>
          </a:xfrm>
          <a:prstGeom prst="line">
            <a:avLst/>
          </a:prstGeom>
          <a:noFill/>
          <a:ln w="12700" cap="sq">
            <a:solidFill>
              <a:srgbClr val="2B3E4D"/>
            </a:solidFill>
            <a:round/>
            <a:headEnd type="none" w="sm" len="sm"/>
            <a:tailEnd type="none" w="lg" len="med"/>
          </a:ln>
        </p:spPr>
        <p:txBody>
          <a:bodyPr wrap="none" anchor="ctr">
            <a:prstTxWarp prst="textNoShape">
              <a:avLst/>
            </a:prstTxWarp>
          </a:bodyPr>
          <a:lstStyle/>
          <a:p>
            <a:endParaRPr lang="en-US"/>
          </a:p>
        </p:txBody>
      </p:sp>
      <p:sp>
        <p:nvSpPr>
          <p:cNvPr id="52244" name="Line 18"/>
          <p:cNvSpPr>
            <a:spLocks noChangeShapeType="1"/>
          </p:cNvSpPr>
          <p:nvPr/>
        </p:nvSpPr>
        <p:spPr bwMode="auto">
          <a:xfrm>
            <a:off x="7153275" y="4503738"/>
            <a:ext cx="212725" cy="0"/>
          </a:xfrm>
          <a:prstGeom prst="line">
            <a:avLst/>
          </a:prstGeom>
          <a:noFill/>
          <a:ln w="12700" cap="sq">
            <a:solidFill>
              <a:srgbClr val="2B3E4D"/>
            </a:solidFill>
            <a:round/>
            <a:headEnd type="none" w="sm" len="sm"/>
            <a:tailEnd type="none" w="lg" len="med"/>
          </a:ln>
        </p:spPr>
        <p:txBody>
          <a:bodyPr wrap="none" anchor="ctr">
            <a:prstTxWarp prst="textNoShape">
              <a:avLst/>
            </a:prstTxWarp>
          </a:bodyPr>
          <a:lstStyle/>
          <a:p>
            <a:endParaRPr lang="en-US"/>
          </a:p>
        </p:txBody>
      </p:sp>
      <p:sp>
        <p:nvSpPr>
          <p:cNvPr id="52245" name="Line 19"/>
          <p:cNvSpPr>
            <a:spLocks noChangeShapeType="1"/>
          </p:cNvSpPr>
          <p:nvPr/>
        </p:nvSpPr>
        <p:spPr bwMode="auto">
          <a:xfrm>
            <a:off x="7153275" y="2503488"/>
            <a:ext cx="212725" cy="0"/>
          </a:xfrm>
          <a:prstGeom prst="line">
            <a:avLst/>
          </a:prstGeom>
          <a:noFill/>
          <a:ln w="12700" cap="sq">
            <a:solidFill>
              <a:srgbClr val="2B3E4D"/>
            </a:solidFill>
            <a:round/>
            <a:headEnd type="none" w="sm" len="sm"/>
            <a:tailEnd type="none" w="lg" len="med"/>
          </a:ln>
        </p:spPr>
        <p:txBody>
          <a:bodyPr wrap="none" anchor="ctr">
            <a:prstTxWarp prst="textNoShape">
              <a:avLst/>
            </a:prstTxWarp>
          </a:bodyPr>
          <a:lstStyle/>
          <a:p>
            <a:endParaRPr lang="en-US"/>
          </a:p>
        </p:txBody>
      </p:sp>
      <p:sp>
        <p:nvSpPr>
          <p:cNvPr id="52246" name="Line 20"/>
          <p:cNvSpPr>
            <a:spLocks noChangeShapeType="1"/>
          </p:cNvSpPr>
          <p:nvPr/>
        </p:nvSpPr>
        <p:spPr bwMode="auto">
          <a:xfrm>
            <a:off x="7153275" y="3546475"/>
            <a:ext cx="212725" cy="0"/>
          </a:xfrm>
          <a:prstGeom prst="line">
            <a:avLst/>
          </a:prstGeom>
          <a:noFill/>
          <a:ln w="12700" cap="sq">
            <a:solidFill>
              <a:srgbClr val="2B3E4D"/>
            </a:solidFill>
            <a:round/>
            <a:headEnd type="none" w="sm" len="sm"/>
            <a:tailEnd type="none" w="lg" len="med"/>
          </a:ln>
        </p:spPr>
        <p:txBody>
          <a:bodyPr wrap="none" anchor="ctr">
            <a:prstTxWarp prst="textNoShape">
              <a:avLst/>
            </a:prstTxWarp>
          </a:bodyPr>
          <a:lstStyle/>
          <a:p>
            <a:endParaRPr lang="en-US"/>
          </a:p>
        </p:txBody>
      </p:sp>
      <p:sp>
        <p:nvSpPr>
          <p:cNvPr id="52247" name="Text Box 21"/>
          <p:cNvSpPr txBox="1">
            <a:spLocks noChangeArrowheads="1"/>
          </p:cNvSpPr>
          <p:nvPr/>
        </p:nvSpPr>
        <p:spPr bwMode="auto">
          <a:xfrm>
            <a:off x="7366000" y="2851150"/>
            <a:ext cx="1524000" cy="701675"/>
          </a:xfrm>
          <a:prstGeom prst="rect">
            <a:avLst/>
          </a:prstGeom>
          <a:noFill/>
          <a:ln w="12700" cap="sq">
            <a:noFill/>
            <a:miter lim="800000"/>
            <a:headEnd type="none" w="sm" len="sm"/>
            <a:tailEnd type="none" w="sm" len="sm"/>
          </a:ln>
        </p:spPr>
        <p:txBody>
          <a:bodyPr>
            <a:prstTxWarp prst="textNoShape">
              <a:avLst/>
            </a:prstTxWarp>
            <a:spAutoFit/>
          </a:bodyPr>
          <a:lstStyle/>
          <a:p>
            <a:pPr algn="ctr"/>
            <a:r>
              <a:rPr lang="en-US" sz="2000">
                <a:solidFill>
                  <a:schemeClr val="tx2"/>
                </a:solidFill>
                <a:latin typeface="Times New Roman" charset="0"/>
                <a:ea typeface="Times New Roman" charset="0"/>
                <a:cs typeface="Times New Roman" charset="0"/>
              </a:rPr>
              <a:t>legitimation</a:t>
            </a:r>
          </a:p>
          <a:p>
            <a:pPr algn="ctr"/>
            <a:r>
              <a:rPr lang="en-US" sz="2000">
                <a:solidFill>
                  <a:schemeClr val="tx2"/>
                </a:solidFill>
                <a:latin typeface="Times New Roman" charset="0"/>
                <a:ea typeface="Times New Roman" charset="0"/>
                <a:cs typeface="Times New Roman" charset="0"/>
              </a:rPr>
              <a:t>codes</a:t>
            </a:r>
            <a:endParaRPr lang="en-US">
              <a:solidFill>
                <a:schemeClr val="tx2"/>
              </a:solidFill>
              <a:latin typeface="Times New Roman" charset="0"/>
              <a:ea typeface="Times New Roman" charset="0"/>
              <a:cs typeface="Times New Roman" charset="0"/>
            </a:endParaRPr>
          </a:p>
        </p:txBody>
      </p:sp>
      <p:sp>
        <p:nvSpPr>
          <p:cNvPr id="52248" name="Rectangle 22"/>
          <p:cNvSpPr>
            <a:spLocks noChangeArrowheads="1"/>
          </p:cNvSpPr>
          <p:nvPr/>
        </p:nvSpPr>
        <p:spPr bwMode="auto">
          <a:xfrm>
            <a:off x="4987925" y="1371600"/>
            <a:ext cx="1662113" cy="400050"/>
          </a:xfrm>
          <a:prstGeom prst="rect">
            <a:avLst/>
          </a:prstGeom>
          <a:noFill/>
          <a:ln w="9525">
            <a:noFill/>
            <a:miter lim="800000"/>
            <a:headEnd/>
            <a:tailEnd/>
          </a:ln>
        </p:spPr>
        <p:txBody>
          <a:bodyPr wrap="none">
            <a:prstTxWarp prst="textNoShape">
              <a:avLst/>
            </a:prstTxWarp>
            <a:spAutoFit/>
          </a:bodyPr>
          <a:lstStyle/>
          <a:p>
            <a:r>
              <a:rPr lang="en-US" sz="2000">
                <a:solidFill>
                  <a:schemeClr val="tx2"/>
                </a:solidFill>
                <a:latin typeface="Times New Roman" charset="0"/>
                <a:ea typeface="Times New Roman" charset="0"/>
                <a:cs typeface="Times New Roman" charset="0"/>
              </a:rPr>
              <a:t>PA+/–, RA+/–</a:t>
            </a:r>
          </a:p>
        </p:txBody>
      </p:sp>
      <p:sp>
        <p:nvSpPr>
          <p:cNvPr id="52249" name="Rectangle 23"/>
          <p:cNvSpPr>
            <a:spLocks noChangeArrowheads="1"/>
          </p:cNvSpPr>
          <p:nvPr/>
        </p:nvSpPr>
        <p:spPr bwMode="auto">
          <a:xfrm>
            <a:off x="4987925" y="2241550"/>
            <a:ext cx="2070100" cy="400050"/>
          </a:xfrm>
          <a:prstGeom prst="rect">
            <a:avLst/>
          </a:prstGeom>
          <a:noFill/>
          <a:ln w="9525">
            <a:noFill/>
            <a:miter lim="800000"/>
            <a:headEnd/>
            <a:tailEnd/>
          </a:ln>
        </p:spPr>
        <p:txBody>
          <a:bodyPr wrap="none">
            <a:prstTxWarp prst="textNoShape">
              <a:avLst/>
            </a:prstTxWarp>
            <a:spAutoFit/>
          </a:bodyPr>
          <a:lstStyle/>
          <a:p>
            <a:r>
              <a:rPr lang="en-US" sz="2000">
                <a:solidFill>
                  <a:schemeClr val="tx2"/>
                </a:solidFill>
                <a:latin typeface="Times New Roman" charset="0"/>
                <a:ea typeface="Times New Roman" charset="0"/>
                <a:cs typeface="Times New Roman" charset="0"/>
              </a:rPr>
              <a:t>MaD+/–, MoD+/–</a:t>
            </a:r>
          </a:p>
        </p:txBody>
      </p:sp>
      <p:sp>
        <p:nvSpPr>
          <p:cNvPr id="52250" name="Rectangle 24"/>
          <p:cNvSpPr>
            <a:spLocks noChangeArrowheads="1"/>
          </p:cNvSpPr>
          <p:nvPr/>
        </p:nvSpPr>
        <p:spPr bwMode="auto">
          <a:xfrm>
            <a:off x="4987925" y="3286125"/>
            <a:ext cx="1646238" cy="400050"/>
          </a:xfrm>
          <a:prstGeom prst="rect">
            <a:avLst/>
          </a:prstGeom>
          <a:noFill/>
          <a:ln w="9525">
            <a:noFill/>
            <a:miter lim="800000"/>
            <a:headEnd/>
            <a:tailEnd/>
          </a:ln>
        </p:spPr>
        <p:txBody>
          <a:bodyPr wrap="none">
            <a:prstTxWarp prst="textNoShape">
              <a:avLst/>
            </a:prstTxWarp>
            <a:spAutoFit/>
          </a:bodyPr>
          <a:lstStyle/>
          <a:p>
            <a:r>
              <a:rPr lang="en-US" sz="2000">
                <a:solidFill>
                  <a:schemeClr val="tx2"/>
                </a:solidFill>
                <a:latin typeface="Times New Roman" charset="0"/>
                <a:ea typeface="Times New Roman" charset="0"/>
                <a:cs typeface="Times New Roman" charset="0"/>
              </a:rPr>
              <a:t>ER+/–, SR+/–</a:t>
            </a:r>
          </a:p>
        </p:txBody>
      </p:sp>
      <p:sp>
        <p:nvSpPr>
          <p:cNvPr id="52251" name="Rectangle 25"/>
          <p:cNvSpPr>
            <a:spLocks noChangeArrowheads="1"/>
          </p:cNvSpPr>
          <p:nvPr/>
        </p:nvSpPr>
        <p:spPr bwMode="auto">
          <a:xfrm>
            <a:off x="4987925" y="5257800"/>
            <a:ext cx="1633538" cy="400050"/>
          </a:xfrm>
          <a:prstGeom prst="rect">
            <a:avLst/>
          </a:prstGeom>
          <a:noFill/>
          <a:ln w="9525">
            <a:noFill/>
            <a:miter lim="800000"/>
            <a:headEnd/>
            <a:tailEnd/>
          </a:ln>
        </p:spPr>
        <p:txBody>
          <a:bodyPr wrap="none">
            <a:prstTxWarp prst="textNoShape">
              <a:avLst/>
            </a:prstTxWarp>
            <a:spAutoFit/>
          </a:bodyPr>
          <a:lstStyle/>
          <a:p>
            <a:r>
              <a:rPr lang="en-US" sz="2000">
                <a:solidFill>
                  <a:schemeClr val="tx2"/>
                </a:solidFill>
                <a:latin typeface="Times New Roman" charset="0"/>
                <a:ea typeface="Times New Roman" charset="0"/>
                <a:cs typeface="Times New Roman" charset="0"/>
              </a:rPr>
              <a:t>TP+/–, TO+/–</a:t>
            </a:r>
          </a:p>
        </p:txBody>
      </p:sp>
      <p:sp>
        <p:nvSpPr>
          <p:cNvPr id="52252" name="Text Box 26"/>
          <p:cNvSpPr txBox="1">
            <a:spLocks noChangeArrowheads="1"/>
          </p:cNvSpPr>
          <p:nvPr/>
        </p:nvSpPr>
        <p:spPr bwMode="auto">
          <a:xfrm>
            <a:off x="3311525" y="4267200"/>
            <a:ext cx="1228725" cy="396875"/>
          </a:xfrm>
          <a:prstGeom prst="rect">
            <a:avLst/>
          </a:prstGeom>
          <a:noFill/>
          <a:ln w="12700" cap="sq">
            <a:noFill/>
            <a:miter lim="800000"/>
            <a:headEnd type="none" w="sm" len="sm"/>
            <a:tailEnd type="none" w="sm" len="sm"/>
          </a:ln>
        </p:spPr>
        <p:txBody>
          <a:bodyPr wrap="none">
            <a:prstTxWarp prst="textNoShape">
              <a:avLst/>
            </a:prstTxWarp>
            <a:spAutoFit/>
          </a:bodyPr>
          <a:lstStyle/>
          <a:p>
            <a:r>
              <a:rPr lang="en-US" sz="2000">
                <a:solidFill>
                  <a:schemeClr val="tx2"/>
                </a:solidFill>
                <a:latin typeface="Times New Roman" charset="0"/>
                <a:ea typeface="Times New Roman" charset="0"/>
                <a:cs typeface="Times New Roman" charset="0"/>
              </a:rPr>
              <a:t>Semantics</a:t>
            </a:r>
          </a:p>
        </p:txBody>
      </p:sp>
      <p:sp>
        <p:nvSpPr>
          <p:cNvPr id="52253" name="Line 27"/>
          <p:cNvSpPr>
            <a:spLocks noChangeShapeType="1"/>
          </p:cNvSpPr>
          <p:nvPr/>
        </p:nvSpPr>
        <p:spPr bwMode="auto">
          <a:xfrm>
            <a:off x="3098800" y="5461000"/>
            <a:ext cx="212725" cy="0"/>
          </a:xfrm>
          <a:prstGeom prst="line">
            <a:avLst/>
          </a:prstGeom>
          <a:noFill/>
          <a:ln w="12700" cap="sq">
            <a:solidFill>
              <a:srgbClr val="2B3E4D"/>
            </a:solidFill>
            <a:round/>
            <a:headEnd type="none" w="sm" len="sm"/>
            <a:tailEnd type="none" w="lg" len="med"/>
          </a:ln>
        </p:spPr>
        <p:txBody>
          <a:bodyPr wrap="none" anchor="ctr">
            <a:prstTxWarp prst="textNoShape">
              <a:avLst/>
            </a:prstTxWarp>
          </a:bodyPr>
          <a:lstStyle/>
          <a:p>
            <a:endParaRPr lang="en-US"/>
          </a:p>
        </p:txBody>
      </p:sp>
      <p:sp>
        <p:nvSpPr>
          <p:cNvPr id="52254" name="Line 28"/>
          <p:cNvSpPr>
            <a:spLocks noChangeShapeType="1"/>
          </p:cNvSpPr>
          <p:nvPr/>
        </p:nvSpPr>
        <p:spPr bwMode="auto">
          <a:xfrm>
            <a:off x="7153275" y="5461000"/>
            <a:ext cx="212725" cy="0"/>
          </a:xfrm>
          <a:prstGeom prst="line">
            <a:avLst/>
          </a:prstGeom>
          <a:noFill/>
          <a:ln w="12700" cap="sq">
            <a:solidFill>
              <a:srgbClr val="2B3E4D"/>
            </a:solidFill>
            <a:round/>
            <a:headEnd type="none" w="sm" len="sm"/>
            <a:tailEnd type="none" w="lg" len="med"/>
          </a:ln>
        </p:spPr>
        <p:txBody>
          <a:bodyPr wrap="none" anchor="ctr">
            <a:prstTxWarp prst="textNoShape">
              <a:avLst/>
            </a:prstTxWarp>
          </a:bodyPr>
          <a:lstStyle/>
          <a:p>
            <a:endParaRPr lang="en-US"/>
          </a:p>
        </p:txBody>
      </p:sp>
      <p:sp>
        <p:nvSpPr>
          <p:cNvPr id="52255" name="Rectangle 29"/>
          <p:cNvSpPr>
            <a:spLocks noChangeArrowheads="1"/>
          </p:cNvSpPr>
          <p:nvPr/>
        </p:nvSpPr>
        <p:spPr bwMode="auto">
          <a:xfrm>
            <a:off x="4987925" y="4267200"/>
            <a:ext cx="1658938" cy="400050"/>
          </a:xfrm>
          <a:prstGeom prst="rect">
            <a:avLst/>
          </a:prstGeom>
          <a:noFill/>
          <a:ln w="9525">
            <a:noFill/>
            <a:miter lim="800000"/>
            <a:headEnd/>
            <a:tailEnd/>
          </a:ln>
        </p:spPr>
        <p:txBody>
          <a:bodyPr wrap="none">
            <a:prstTxWarp prst="textNoShape">
              <a:avLst/>
            </a:prstTxWarp>
            <a:spAutoFit/>
          </a:bodyPr>
          <a:lstStyle/>
          <a:p>
            <a:r>
              <a:rPr lang="en-US" sz="2000">
                <a:solidFill>
                  <a:schemeClr val="tx2"/>
                </a:solidFill>
                <a:latin typeface="Times New Roman" charset="0"/>
                <a:ea typeface="Times New Roman" charset="0"/>
                <a:cs typeface="Times New Roman" charset="0"/>
              </a:rPr>
              <a:t>SG+/–, SD+/–</a:t>
            </a:r>
          </a:p>
        </p:txBody>
      </p:sp>
      <p:sp>
        <p:nvSpPr>
          <p:cNvPr id="33" name="Content Placeholder 3"/>
          <p:cNvSpPr>
            <a:spLocks noGrp="1"/>
          </p:cNvSpPr>
          <p:nvPr>
            <p:ph sz="quarter" idx="13"/>
          </p:nvPr>
        </p:nvSpPr>
        <p:spPr bwMode="auto">
          <a:xfrm>
            <a:off x="0" y="1181100"/>
            <a:ext cx="1127125" cy="5676900"/>
          </a:xfrm>
          <a:gradFill>
            <a:gsLst>
              <a:gs pos="0">
                <a:srgbClr val="000028"/>
              </a:gs>
              <a:gs pos="100000">
                <a:schemeClr val="bg1"/>
              </a:gs>
              <a:gs pos="40000">
                <a:srgbClr val="000028"/>
              </a:gs>
            </a:gsLst>
          </a:gradFill>
          <a:ln>
            <a:miter lim="800000"/>
            <a:headEnd/>
            <a:tailEnd/>
          </a:ln>
        </p:spPr>
        <p:txBody>
          <a:bodyPr wrap="square" lIns="91440" tIns="45720" rIns="91440" bIns="45720" numCol="1" anchor="t" anchorCtr="0" compatLnSpc="1">
            <a:prstTxWarp prst="textNoShape">
              <a:avLst/>
            </a:prstTxWarp>
          </a:bodyPr>
          <a:lstStyle/>
          <a:p>
            <a:pPr eaLnBrk="1" hangingPunct="1">
              <a:defRPr/>
            </a:pPr>
            <a:endParaRPr lang="en-US" dirty="0"/>
          </a:p>
        </p:txBody>
      </p:sp>
    </p:spTree>
    <p:extLst>
      <p:ext uri="{BB962C8B-B14F-4D97-AF65-F5344CB8AC3E}">
        <p14:creationId xmlns:p14="http://schemas.microsoft.com/office/powerpoint/2010/main" val="1903999603"/>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p:cNvSpPr>
            <a:spLocks noGrp="1"/>
          </p:cNvSpPr>
          <p:nvPr>
            <p:ph type="ftr" sz="quarter" idx="14"/>
          </p:nvPr>
        </p:nvSpPr>
        <p:spPr/>
        <p:txBody>
          <a:bodyPr/>
          <a:lstStyle/>
          <a:p>
            <a:pPr>
              <a:defRPr/>
            </a:pPr>
            <a:r>
              <a:rPr lang="en-US"/>
              <a:t>www.legitimationcodetheory.com</a:t>
            </a:r>
          </a:p>
        </p:txBody>
      </p:sp>
      <p:sp>
        <p:nvSpPr>
          <p:cNvPr id="6" name="Slide Number Placeholder 5"/>
          <p:cNvSpPr>
            <a:spLocks noGrp="1"/>
          </p:cNvSpPr>
          <p:nvPr>
            <p:ph type="sldNum" sz="quarter" idx="15"/>
          </p:nvPr>
        </p:nvSpPr>
        <p:spPr/>
        <p:txBody>
          <a:bodyPr/>
          <a:lstStyle/>
          <a:p>
            <a:pPr>
              <a:defRPr/>
            </a:pPr>
            <a:fld id="{BFF18E46-5A24-6A47-B1DB-D280F2B15D83}" type="slidenum">
              <a:rPr lang="en-US"/>
              <a:pPr>
                <a:defRPr/>
              </a:pPr>
              <a:t>9</a:t>
            </a:fld>
            <a:endParaRPr lang="en-US" dirty="0"/>
          </a:p>
        </p:txBody>
      </p:sp>
      <p:graphicFrame>
        <p:nvGraphicFramePr>
          <p:cNvPr id="7" name="Group 2"/>
          <p:cNvGraphicFramePr>
            <a:graphicFrameLocks noGrp="1"/>
          </p:cNvGraphicFramePr>
          <p:nvPr>
            <p:extLst>
              <p:ext uri="{D42A27DB-BD31-4B8C-83A1-F6EECF244321}">
                <p14:modId xmlns:p14="http://schemas.microsoft.com/office/powerpoint/2010/main" val="2931382121"/>
              </p:ext>
            </p:extLst>
          </p:nvPr>
        </p:nvGraphicFramePr>
        <p:xfrm>
          <a:off x="1651000" y="274638"/>
          <a:ext cx="7086600" cy="5852161"/>
        </p:xfrm>
        <a:graphic>
          <a:graphicData uri="http://schemas.openxmlformats.org/drawingml/2006/table">
            <a:tbl>
              <a:tblPr/>
              <a:tblGrid>
                <a:gridCol w="2057400"/>
                <a:gridCol w="1828800"/>
                <a:gridCol w="3200400"/>
              </a:tblGrid>
              <a:tr h="96996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sng" strike="noStrike" cap="none" normalizeH="0" baseline="0" dirty="0" smtClean="0">
                          <a:ln>
                            <a:noFill/>
                          </a:ln>
                          <a:solidFill>
                            <a:schemeClr val="tx2"/>
                          </a:solidFill>
                          <a:effectLst/>
                          <a:latin typeface="Times New Roman" charset="0"/>
                          <a:ea typeface="ＭＳ Ｐゴシック" charset="-128"/>
                          <a:cs typeface="ＭＳ Ｐゴシック" charset="-128"/>
                        </a:rPr>
                        <a:t>Dimension</a:t>
                      </a:r>
                      <a:endParaRPr kumimoji="0" lang="en-US" sz="2400" b="0" i="0" u="sng" strike="noStrike" cap="none" normalizeH="0" baseline="0" dirty="0">
                        <a:ln>
                          <a:noFill/>
                        </a:ln>
                        <a:solidFill>
                          <a:schemeClr val="tx2"/>
                        </a:solidFill>
                        <a:effectLst/>
                        <a:latin typeface="Times New Roman" charset="0"/>
                        <a:ea typeface="ＭＳ Ｐゴシック" charset="-128"/>
                        <a:cs typeface="ＭＳ Ｐゴシック" charset="-128"/>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sng" strike="noStrike" cap="none" normalizeH="0" baseline="0" dirty="0">
                          <a:ln>
                            <a:noFill/>
                          </a:ln>
                          <a:solidFill>
                            <a:schemeClr val="tx2"/>
                          </a:solidFill>
                          <a:effectLst/>
                          <a:latin typeface="Times New Roman" charset="0"/>
                          <a:ea typeface="ＭＳ Ｐゴシック" charset="-128"/>
                          <a:cs typeface="ＭＳ Ｐゴシック" charset="-128"/>
                        </a:rPr>
                        <a:t>Referent relations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sng" strike="noStrike" cap="none" normalizeH="0" baseline="0" smtClean="0">
                          <a:ln>
                            <a:noFill/>
                          </a:ln>
                          <a:solidFill>
                            <a:schemeClr val="tx2"/>
                          </a:solidFill>
                          <a:effectLst/>
                          <a:latin typeface="Times New Roman" charset="0"/>
                          <a:ea typeface="ＭＳ Ｐゴシック" charset="-128"/>
                          <a:cs typeface="ＭＳ Ｐゴシック" charset="-128"/>
                        </a:rPr>
                        <a:t>Principal concepts</a:t>
                      </a:r>
                      <a:endParaRPr kumimoji="0" lang="en-US" sz="2400" b="0" i="0" u="sng" strike="noStrike" cap="none" normalizeH="0" baseline="0" dirty="0">
                        <a:ln>
                          <a:noFill/>
                        </a:ln>
                        <a:solidFill>
                          <a:schemeClr val="tx2"/>
                        </a:solidFill>
                        <a:effectLst/>
                        <a:latin typeface="Times New Roman" charset="0"/>
                        <a:ea typeface="ＭＳ Ｐゴシック" charset="-128"/>
                        <a:cs typeface="ＭＳ Ｐゴシック" charset="-128"/>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03505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a:ln>
                            <a:noFill/>
                          </a:ln>
                          <a:solidFill>
                            <a:schemeClr val="tx2"/>
                          </a:solidFill>
                          <a:effectLst/>
                          <a:latin typeface="Times New Roman" charset="0"/>
                          <a:ea typeface="ＭＳ Ｐゴシック" charset="-128"/>
                          <a:cs typeface="ＭＳ Ｐゴシック" charset="-128"/>
                        </a:rPr>
                        <a:t>Autonomy</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a:ln>
                            <a:noFill/>
                          </a:ln>
                          <a:solidFill>
                            <a:schemeClr val="tx2"/>
                          </a:solidFill>
                          <a:effectLst/>
                          <a:latin typeface="Times New Roman" charset="0"/>
                          <a:ea typeface="ＭＳ Ｐゴシック" charset="-128"/>
                          <a:cs typeface="ＭＳ Ｐゴシック" charset="-128"/>
                        </a:rPr>
                        <a:t>external</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a:ln>
                            <a:noFill/>
                          </a:ln>
                          <a:solidFill>
                            <a:schemeClr val="tx2"/>
                          </a:solidFill>
                          <a:effectLst/>
                          <a:latin typeface="Times New Roman" charset="0"/>
                          <a:ea typeface="ＭＳ Ｐゴシック" charset="-128"/>
                          <a:cs typeface="ＭＳ Ｐゴシック" charset="-128"/>
                        </a:rPr>
                        <a:t>positional autonomy, relational autonomy</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03346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a:ln>
                            <a:noFill/>
                          </a:ln>
                          <a:solidFill>
                            <a:schemeClr val="tx2"/>
                          </a:solidFill>
                          <a:effectLst/>
                          <a:latin typeface="Times New Roman" charset="0"/>
                          <a:ea typeface="ＭＳ Ｐゴシック" charset="-128"/>
                          <a:cs typeface="ＭＳ Ｐゴシック" charset="-128"/>
                        </a:rPr>
                        <a:t>Density</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a:ln>
                            <a:noFill/>
                          </a:ln>
                          <a:solidFill>
                            <a:schemeClr val="tx2"/>
                          </a:solidFill>
                          <a:effectLst/>
                          <a:latin typeface="Times New Roman" charset="0"/>
                          <a:ea typeface="ＭＳ Ｐゴシック" charset="-128"/>
                          <a:cs typeface="ＭＳ Ｐゴシック" charset="-128"/>
                        </a:rPr>
                        <a:t>internal</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a:ln>
                            <a:noFill/>
                          </a:ln>
                          <a:solidFill>
                            <a:schemeClr val="tx2"/>
                          </a:solidFill>
                          <a:effectLst/>
                          <a:latin typeface="Times New Roman" charset="0"/>
                          <a:ea typeface="ＭＳ Ｐゴシック" charset="-128"/>
                          <a:cs typeface="ＭＳ Ｐゴシック" charset="-128"/>
                        </a:rPr>
                        <a:t>material density, </a:t>
                      </a:r>
                    </a:p>
                    <a:p>
                      <a:pPr marL="0" marR="0" lvl="0" indent="0" algn="l" defTabSz="914400" rtl="0" eaLnBrk="1" fontAlgn="base" latinLnBrk="0" hangingPunct="1">
                        <a:lnSpc>
                          <a:spcPct val="80000"/>
                        </a:lnSpc>
                        <a:spcBef>
                          <a:spcPct val="20000"/>
                        </a:spcBef>
                        <a:spcAft>
                          <a:spcPct val="0"/>
                        </a:spcAft>
                        <a:buClrTx/>
                        <a:buSzTx/>
                        <a:buFontTx/>
                        <a:buNone/>
                        <a:tabLst/>
                      </a:pPr>
                      <a:r>
                        <a:rPr kumimoji="0" lang="en-US" sz="2400" b="0" i="0" u="none" strike="noStrike" cap="none" normalizeH="0" baseline="0">
                          <a:ln>
                            <a:noFill/>
                          </a:ln>
                          <a:solidFill>
                            <a:schemeClr val="tx2"/>
                          </a:solidFill>
                          <a:effectLst/>
                          <a:latin typeface="Times New Roman" charset="0"/>
                          <a:ea typeface="ＭＳ Ｐゴシック" charset="-128"/>
                          <a:cs typeface="ＭＳ Ｐゴシック" charset="-128"/>
                        </a:rPr>
                        <a:t>moral density</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03505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smtClean="0">
                          <a:ln>
                            <a:noFill/>
                          </a:ln>
                          <a:solidFill>
                            <a:schemeClr val="tx2"/>
                          </a:solidFill>
                          <a:effectLst/>
                          <a:latin typeface="Times New Roman" charset="0"/>
                          <a:ea typeface="ＭＳ Ｐゴシック" charset="-128"/>
                          <a:cs typeface="ＭＳ Ｐゴシック" charset="-128"/>
                        </a:rPr>
                        <a:t>Specialization</a:t>
                      </a:r>
                      <a:endParaRPr kumimoji="0" lang="en-US" sz="2400" b="0" i="0" u="none" strike="noStrike" cap="none" normalizeH="0" baseline="0" dirty="0">
                        <a:ln>
                          <a:noFill/>
                        </a:ln>
                        <a:solidFill>
                          <a:schemeClr val="tx2"/>
                        </a:solidFill>
                        <a:effectLst/>
                        <a:latin typeface="Times New Roman" charset="0"/>
                        <a:ea typeface="ＭＳ Ｐゴシック" charset="-128"/>
                        <a:cs typeface="ＭＳ Ｐゴシック" charset="-128"/>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a:ln>
                            <a:noFill/>
                          </a:ln>
                          <a:solidFill>
                            <a:schemeClr val="tx2"/>
                          </a:solidFill>
                          <a:effectLst/>
                          <a:latin typeface="Times New Roman" charset="0"/>
                          <a:ea typeface="ＭＳ Ｐゴシック" charset="-128"/>
                          <a:cs typeface="ＭＳ Ｐゴシック" charset="-128"/>
                        </a:rPr>
                        <a:t>social-symbolic</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a:ln>
                            <a:noFill/>
                          </a:ln>
                          <a:solidFill>
                            <a:schemeClr val="tx2"/>
                          </a:solidFill>
                          <a:effectLst/>
                          <a:latin typeface="Times New Roman" charset="0"/>
                          <a:ea typeface="ＭＳ Ｐゴシック" charset="-128"/>
                          <a:cs typeface="ＭＳ Ｐゴシック" charset="-128"/>
                        </a:rPr>
                        <a:t>epistemic relations, social relations</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95567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a:ln>
                            <a:noFill/>
                          </a:ln>
                          <a:solidFill>
                            <a:schemeClr val="tx2"/>
                          </a:solidFill>
                          <a:effectLst/>
                          <a:latin typeface="Times New Roman" charset="0"/>
                          <a:ea typeface="ＭＳ Ｐゴシック" charset="-128"/>
                          <a:cs typeface="ＭＳ Ｐゴシック" charset="-128"/>
                        </a:rPr>
                        <a:t>Semantics</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a:ln>
                            <a:noFill/>
                          </a:ln>
                          <a:solidFill>
                            <a:schemeClr val="tx2"/>
                          </a:solidFill>
                          <a:effectLst/>
                          <a:latin typeface="Times New Roman" charset="0"/>
                          <a:ea typeface="ＭＳ Ｐゴシック" charset="-128"/>
                          <a:cs typeface="ＭＳ Ｐゴシック" charset="-128"/>
                        </a:rPr>
                        <a:t>meaning</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a:ln>
                            <a:noFill/>
                          </a:ln>
                          <a:solidFill>
                            <a:schemeClr val="tx2"/>
                          </a:solidFill>
                          <a:effectLst/>
                          <a:latin typeface="Times New Roman" charset="0"/>
                          <a:ea typeface="ＭＳ Ｐゴシック" charset="-128"/>
                          <a:cs typeface="ＭＳ Ｐゴシック" charset="-128"/>
                        </a:rPr>
                        <a:t>semantic gravity, semantic density</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6200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a:ln>
                            <a:noFill/>
                          </a:ln>
                          <a:solidFill>
                            <a:schemeClr val="tx2"/>
                          </a:solidFill>
                          <a:effectLst/>
                          <a:latin typeface="Times New Roman" charset="0"/>
                          <a:ea typeface="ＭＳ Ｐゴシック" charset="-128"/>
                          <a:cs typeface="ＭＳ Ｐゴシック" charset="-128"/>
                        </a:rPr>
                        <a:t>Temporality</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2"/>
                          </a:solidFill>
                          <a:effectLst/>
                          <a:latin typeface="Times New Roman" charset="0"/>
                          <a:ea typeface="ＭＳ Ｐゴシック" charset="-128"/>
                          <a:cs typeface="ＭＳ Ｐゴシック" charset="-128"/>
                        </a:rPr>
                        <a:t>time</a:t>
                      </a:r>
                      <a:endParaRPr kumimoji="0" lang="en-US" sz="2400" b="0" i="0" u="none" strike="noStrike" cap="none" normalizeH="0" baseline="0" dirty="0">
                        <a:ln>
                          <a:noFill/>
                        </a:ln>
                        <a:solidFill>
                          <a:schemeClr val="tx2"/>
                        </a:solidFill>
                        <a:effectLst/>
                        <a:latin typeface="Times New Roman" charset="0"/>
                        <a:ea typeface="ＭＳ Ｐゴシック" charset="-128"/>
                        <a:cs typeface="ＭＳ Ｐゴシック"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smtClean="0">
                          <a:ln>
                            <a:noFill/>
                          </a:ln>
                          <a:solidFill>
                            <a:schemeClr val="tx2"/>
                          </a:solidFill>
                          <a:effectLst/>
                          <a:latin typeface="Times New Roman" charset="0"/>
                          <a:ea typeface="ＭＳ Ｐゴシック" charset="-128"/>
                          <a:cs typeface="ＭＳ Ｐゴシック" charset="-128"/>
                        </a:rPr>
                        <a:t>temporal position, temporal orientation</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8" name="Content Placeholder 3"/>
          <p:cNvSpPr>
            <a:spLocks noGrp="1"/>
          </p:cNvSpPr>
          <p:nvPr>
            <p:ph sz="quarter" idx="13"/>
          </p:nvPr>
        </p:nvSpPr>
        <p:spPr bwMode="auto">
          <a:xfrm>
            <a:off x="0" y="1181100"/>
            <a:ext cx="1127125" cy="5676900"/>
          </a:xfrm>
          <a:gradFill>
            <a:gsLst>
              <a:gs pos="0">
                <a:srgbClr val="000028"/>
              </a:gs>
              <a:gs pos="100000">
                <a:schemeClr val="bg1"/>
              </a:gs>
              <a:gs pos="40000">
                <a:srgbClr val="000028"/>
              </a:gs>
            </a:gsLst>
          </a:gradFill>
          <a:ln>
            <a:miter lim="800000"/>
            <a:headEnd/>
            <a:tailEnd/>
          </a:ln>
        </p:spPr>
        <p:txBody>
          <a:bodyPr wrap="square" lIns="91440" tIns="45720" rIns="91440" bIns="45720" numCol="1" anchor="t" anchorCtr="0" compatLnSpc="1">
            <a:prstTxWarp prst="textNoShape">
              <a:avLst/>
            </a:prstTxWarp>
          </a:bodyPr>
          <a:lstStyle/>
          <a:p>
            <a:pPr eaLnBrk="1" hangingPunct="1">
              <a:defRPr/>
            </a:pPr>
            <a:endParaRPr lang="en-US" dirty="0"/>
          </a:p>
        </p:txBody>
      </p:sp>
    </p:spTree>
    <p:extLst>
      <p:ext uri="{BB962C8B-B14F-4D97-AF65-F5344CB8AC3E}">
        <p14:creationId xmlns:p14="http://schemas.microsoft.com/office/powerpoint/2010/main" val="590559697"/>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Office Theme">
  <a:themeElements>
    <a:clrScheme name="Breeze">
      <a:dk1>
        <a:sysClr val="windowText" lastClr="000000"/>
      </a:dk1>
      <a:lt1>
        <a:sysClr val="window" lastClr="FFFFFF"/>
      </a:lt1>
      <a:dk2>
        <a:srgbClr val="09213B"/>
      </a:dk2>
      <a:lt2>
        <a:srgbClr val="D5EDF4"/>
      </a:lt2>
      <a:accent1>
        <a:srgbClr val="2C7C9F"/>
      </a:accent1>
      <a:accent2>
        <a:srgbClr val="244A58"/>
      </a:accent2>
      <a:accent3>
        <a:srgbClr val="E2751D"/>
      </a:accent3>
      <a:accent4>
        <a:srgbClr val="FFB400"/>
      </a:accent4>
      <a:accent5>
        <a:srgbClr val="7EB606"/>
      </a:accent5>
      <a:accent6>
        <a:srgbClr val="C00000"/>
      </a:accent6>
      <a:hlink>
        <a:srgbClr val="7030A0"/>
      </a:hlink>
      <a:folHlink>
        <a:srgbClr val="00B0F0"/>
      </a:folHlink>
    </a:clrScheme>
    <a:fontScheme name="Office Classic">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1_Office Theme">
  <a:themeElements>
    <a:clrScheme name="Breeze">
      <a:dk1>
        <a:sysClr val="windowText" lastClr="000000"/>
      </a:dk1>
      <a:lt1>
        <a:sysClr val="window" lastClr="FFFFFF"/>
      </a:lt1>
      <a:dk2>
        <a:srgbClr val="09213B"/>
      </a:dk2>
      <a:lt2>
        <a:srgbClr val="D5EDF4"/>
      </a:lt2>
      <a:accent1>
        <a:srgbClr val="2C7C9F"/>
      </a:accent1>
      <a:accent2>
        <a:srgbClr val="244A58"/>
      </a:accent2>
      <a:accent3>
        <a:srgbClr val="E2751D"/>
      </a:accent3>
      <a:accent4>
        <a:srgbClr val="FFB400"/>
      </a:accent4>
      <a:accent5>
        <a:srgbClr val="7EB606"/>
      </a:accent5>
      <a:accent6>
        <a:srgbClr val="C00000"/>
      </a:accent6>
      <a:hlink>
        <a:srgbClr val="7030A0"/>
      </a:hlink>
      <a:folHlink>
        <a:srgbClr val="00B0F0"/>
      </a:folHlink>
    </a:clrScheme>
    <a:fontScheme name="Office Classic">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5573</TotalTime>
  <Words>2649</Words>
  <Application>Microsoft Macintosh PowerPoint</Application>
  <PresentationFormat>On-screen Show (4:3)</PresentationFormat>
  <Paragraphs>664</Paragraphs>
  <Slides>56</Slides>
  <Notes>0</Notes>
  <HiddenSlides>0</HiddenSlides>
  <MMClips>0</MMClips>
  <ScaleCrop>false</ScaleCrop>
  <HeadingPairs>
    <vt:vector size="6" baseType="variant">
      <vt:variant>
        <vt:lpstr>Theme</vt:lpstr>
      </vt:variant>
      <vt:variant>
        <vt:i4>2</vt:i4>
      </vt:variant>
      <vt:variant>
        <vt:lpstr>Embedded OLE Servers</vt:lpstr>
      </vt:variant>
      <vt:variant>
        <vt:i4>1</vt:i4>
      </vt:variant>
      <vt:variant>
        <vt:lpstr>Slide Titles</vt:lpstr>
      </vt:variant>
      <vt:variant>
        <vt:i4>56</vt:i4>
      </vt:variant>
    </vt:vector>
  </HeadingPairs>
  <TitlesOfParts>
    <vt:vector size="59" baseType="lpstr">
      <vt:lpstr>Office Theme</vt:lpstr>
      <vt:lpstr>1_Office Theme</vt:lpstr>
      <vt:lpstr>Picture</vt:lpstr>
      <vt:lpstr>LEGITIMATION CODE THEORY A very very brief introduction  Karl Maton University of Sydney</vt:lpstr>
      <vt:lpstr>LCT in action</vt:lpstr>
      <vt:lpstr>Practical theory</vt:lpstr>
      <vt:lpstr>LCT resources</vt:lpstr>
      <vt:lpstr>Legitimation Code Theory</vt:lpstr>
      <vt:lpstr>A sociology of possibility</vt:lpstr>
      <vt:lpstr>Toolkit</vt:lpstr>
      <vt:lpstr>PowerPoint Presentation</vt:lpstr>
      <vt:lpstr>PowerPoint Presentation</vt:lpstr>
      <vt:lpstr>PowerPoint Presentation</vt:lpstr>
      <vt:lpstr>SPECIALIZATION  Karl Maton University of Sydney</vt:lpstr>
      <vt:lpstr>Specialization</vt:lpstr>
      <vt:lpstr>Specialization</vt:lpstr>
      <vt:lpstr>Specialization</vt:lpstr>
      <vt:lpstr>Horizontal discourse</vt:lpstr>
      <vt:lpstr>PowerPoint Presentation</vt:lpstr>
      <vt:lpstr>The ‘two cultures’ debate</vt:lpstr>
      <vt:lpstr>Knowledge structures</vt:lpstr>
      <vt:lpstr>How knowledge structures change</vt:lpstr>
      <vt:lpstr>Story so far…</vt:lpstr>
      <vt:lpstr>Problems</vt:lpstr>
      <vt:lpstr>Beyond Bernstein</vt:lpstr>
      <vt:lpstr>Beyond intellectual fields</vt:lpstr>
      <vt:lpstr>Knower structures</vt:lpstr>
      <vt:lpstr>PowerPoint Presentation</vt:lpstr>
      <vt:lpstr>PowerPoint Presentation</vt:lpstr>
      <vt:lpstr>Specialization codes</vt:lpstr>
      <vt:lpstr>Specialization codes</vt:lpstr>
      <vt:lpstr>Specialization codes</vt:lpstr>
      <vt:lpstr>Specialization codes</vt:lpstr>
      <vt:lpstr>focus / basis</vt:lpstr>
      <vt:lpstr>PowerPoint Presentation</vt:lpstr>
      <vt:lpstr>PowerPoint Presentation</vt:lpstr>
      <vt:lpstr>PowerPoint Presentation</vt:lpstr>
      <vt:lpstr>PowerPoint Presentation</vt:lpstr>
      <vt:lpstr>PowerPoint Presentation</vt:lpstr>
      <vt:lpstr>PowerPoint Presentation</vt:lpstr>
      <vt:lpstr>Code clash</vt:lpstr>
      <vt:lpstr>Codes and structures</vt:lpstr>
      <vt:lpstr>Example study</vt:lpstr>
      <vt:lpstr>Knowledge-blindness</vt:lpstr>
      <vt:lpstr>Knowledge-blindness</vt:lpstr>
      <vt:lpstr>Knowledge-blindness</vt:lpstr>
      <vt:lpstr>Analysis</vt:lpstr>
      <vt:lpstr>Heritage educational culture</vt:lpstr>
      <vt:lpstr>Host educational culture</vt:lpstr>
      <vt:lpstr>Student experience</vt:lpstr>
      <vt:lpstr>PowerPoint Presentation</vt:lpstr>
      <vt:lpstr>Student experience</vt:lpstr>
      <vt:lpstr>Student responses</vt:lpstr>
      <vt:lpstr>Code clash</vt:lpstr>
      <vt:lpstr>Bernstein’s blueprints</vt:lpstr>
      <vt:lpstr>Extending and integrating code theory</vt:lpstr>
      <vt:lpstr>Extending and integrating code theory</vt:lpstr>
      <vt:lpstr>Extending and integrating code theory</vt:lpstr>
      <vt:lpstr>LCT in action</vt:lpstr>
    </vt:vector>
  </TitlesOfParts>
  <Company>University of Sydney</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Karl Maton</dc:creator>
  <cp:lastModifiedBy>Karl Maton</cp:lastModifiedBy>
  <cp:revision>193</cp:revision>
  <dcterms:created xsi:type="dcterms:W3CDTF">2014-04-10T01:08:40Z</dcterms:created>
  <dcterms:modified xsi:type="dcterms:W3CDTF">2014-12-03T04:46:52Z</dcterms:modified>
</cp:coreProperties>
</file>